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2" r:id="rId11"/>
    <p:sldId id="288" r:id="rId12"/>
    <p:sldId id="291" r:id="rId13"/>
    <p:sldId id="289" r:id="rId14"/>
    <p:sldId id="287" r:id="rId15"/>
    <p:sldId id="290" r:id="rId16"/>
    <p:sldId id="293" r:id="rId17"/>
    <p:sldId id="265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81097-0E7A-4CBE-ACD5-70FDF924D2D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FEB3DDA-6657-4E2E-A37E-77AC9A538D3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INTEGRIDADE</a:t>
          </a:r>
        </a:p>
      </dgm:t>
    </dgm:pt>
    <dgm:pt modelId="{957AF7C0-B81C-4D44-BFA5-9D524F0277FC}" type="parTrans" cxnId="{547625B2-4014-4D11-B8BE-A75BE67BB08D}">
      <dgm:prSet/>
      <dgm:spPr/>
      <dgm:t>
        <a:bodyPr/>
        <a:lstStyle/>
        <a:p>
          <a:endParaRPr lang="pt-BR"/>
        </a:p>
      </dgm:t>
    </dgm:pt>
    <dgm:pt modelId="{DFD0F33E-EA7A-49B9-B861-692E038B9FBE}" type="sibTrans" cxnId="{547625B2-4014-4D11-B8BE-A75BE67BB08D}">
      <dgm:prSet/>
      <dgm:spPr/>
      <dgm:t>
        <a:bodyPr/>
        <a:lstStyle/>
        <a:p>
          <a:endParaRPr lang="pt-BR"/>
        </a:p>
      </dgm:t>
    </dgm:pt>
    <dgm:pt modelId="{9C3B688E-417C-4360-B136-11F533E726E0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1000" b="1" dirty="0">
              <a:solidFill>
                <a:schemeClr val="tx1"/>
              </a:solidFill>
            </a:rPr>
            <a:t>SUSTENTABILI-DADE</a:t>
          </a:r>
        </a:p>
        <a:p>
          <a:endParaRPr lang="pt-BR" sz="1000" b="1" dirty="0">
            <a:solidFill>
              <a:schemeClr val="tx1"/>
            </a:solidFill>
          </a:endParaRPr>
        </a:p>
        <a:p>
          <a:r>
            <a:rPr lang="pt-BR" sz="1000" b="1" dirty="0">
              <a:solidFill>
                <a:schemeClr val="tx1"/>
              </a:solidFill>
            </a:rPr>
            <a:t>E.S.G.</a:t>
          </a:r>
        </a:p>
      </dgm:t>
    </dgm:pt>
    <dgm:pt modelId="{1C323B60-2BB5-40D0-8070-8FC2527A3AC6}" type="parTrans" cxnId="{49A8E08F-6B2F-4565-B38B-81F55DBA013E}">
      <dgm:prSet/>
      <dgm:spPr/>
      <dgm:t>
        <a:bodyPr/>
        <a:lstStyle/>
        <a:p>
          <a:endParaRPr lang="pt-BR"/>
        </a:p>
      </dgm:t>
    </dgm:pt>
    <dgm:pt modelId="{1BAC5DBC-9F4E-45CE-B012-38736C34A8A8}" type="sibTrans" cxnId="{49A8E08F-6B2F-4565-B38B-81F55DBA013E}">
      <dgm:prSet/>
      <dgm:spPr/>
      <dgm:t>
        <a:bodyPr/>
        <a:lstStyle/>
        <a:p>
          <a:endParaRPr lang="pt-BR"/>
        </a:p>
      </dgm:t>
    </dgm:pt>
    <dgm:pt modelId="{A6636602-C2C6-44BA-9B8D-1812FB667CE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ÉTICA</a:t>
          </a:r>
        </a:p>
      </dgm:t>
    </dgm:pt>
    <dgm:pt modelId="{B8187C86-6E50-4FF5-A6B4-3551F3A9F3AA}" type="parTrans" cxnId="{8A61F154-E191-4A69-888A-C408D7DFB428}">
      <dgm:prSet/>
      <dgm:spPr/>
      <dgm:t>
        <a:bodyPr/>
        <a:lstStyle/>
        <a:p>
          <a:endParaRPr lang="pt-BR"/>
        </a:p>
      </dgm:t>
    </dgm:pt>
    <dgm:pt modelId="{865F8BE0-1F1E-4435-A427-2227A70F0B51}" type="sibTrans" cxnId="{8A61F154-E191-4A69-888A-C408D7DFB428}">
      <dgm:prSet/>
      <dgm:spPr/>
      <dgm:t>
        <a:bodyPr/>
        <a:lstStyle/>
        <a:p>
          <a:endParaRPr lang="pt-BR"/>
        </a:p>
      </dgm:t>
    </dgm:pt>
    <dgm:pt modelId="{98C491EA-8815-482D-A481-06B5BB81C4D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LEGALIDAE</a:t>
          </a:r>
        </a:p>
      </dgm:t>
    </dgm:pt>
    <dgm:pt modelId="{104ECDD8-1F56-4955-9180-7117BFD60F20}" type="parTrans" cxnId="{700B0A10-CCE5-4D7D-A909-457067C75CDD}">
      <dgm:prSet/>
      <dgm:spPr/>
      <dgm:t>
        <a:bodyPr/>
        <a:lstStyle/>
        <a:p>
          <a:endParaRPr lang="pt-BR"/>
        </a:p>
      </dgm:t>
    </dgm:pt>
    <dgm:pt modelId="{B87DB52D-5424-4C84-AF5B-93D43F72CE65}" type="sibTrans" cxnId="{700B0A10-CCE5-4D7D-A909-457067C75CDD}">
      <dgm:prSet/>
      <dgm:spPr/>
      <dgm:t>
        <a:bodyPr/>
        <a:lstStyle/>
        <a:p>
          <a:endParaRPr lang="pt-BR"/>
        </a:p>
      </dgm:t>
    </dgm:pt>
    <dgm:pt modelId="{9788954F-4885-4AA5-AC91-0D661DC46C55}" type="pres">
      <dgm:prSet presAssocID="{77081097-0E7A-4CBE-ACD5-70FDF924D2D3}" presName="compositeShape" presStyleCnt="0">
        <dgm:presLayoutVars>
          <dgm:chMax val="7"/>
          <dgm:dir/>
          <dgm:resizeHandles val="exact"/>
        </dgm:presLayoutVars>
      </dgm:prSet>
      <dgm:spPr/>
    </dgm:pt>
    <dgm:pt modelId="{C5F87A66-9B68-4503-A274-838D5E9B73C1}" type="pres">
      <dgm:prSet presAssocID="{77081097-0E7A-4CBE-ACD5-70FDF924D2D3}" presName="wedge1" presStyleLbl="node1" presStyleIdx="0" presStyleCnt="4" custLinFactNeighborX="-2895" custLinFactNeighborY="3603"/>
      <dgm:spPr/>
    </dgm:pt>
    <dgm:pt modelId="{B3DB8EE7-BED7-4AEF-8E48-40B4C7007707}" type="pres">
      <dgm:prSet presAssocID="{77081097-0E7A-4CBE-ACD5-70FDF924D2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8ED5264-41A8-4107-B60E-58B47E00D932}" type="pres">
      <dgm:prSet presAssocID="{77081097-0E7A-4CBE-ACD5-70FDF924D2D3}" presName="wedge2" presStyleLbl="node1" presStyleIdx="1" presStyleCnt="4" custScaleX="97670" custScaleY="94727" custLinFactNeighborX="3111" custLinFactNeighborY="1034"/>
      <dgm:spPr/>
    </dgm:pt>
    <dgm:pt modelId="{D39190AF-50B4-4A62-BB9F-C382881D4A00}" type="pres">
      <dgm:prSet presAssocID="{77081097-0E7A-4CBE-ACD5-70FDF924D2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659545-1359-448F-838F-DF76F6DADED9}" type="pres">
      <dgm:prSet presAssocID="{77081097-0E7A-4CBE-ACD5-70FDF924D2D3}" presName="wedge3" presStyleLbl="node1" presStyleIdx="2" presStyleCnt="4" custScaleX="89052" custScaleY="98830"/>
      <dgm:spPr/>
    </dgm:pt>
    <dgm:pt modelId="{BD1008F5-C3CA-4BE2-816E-2CDD70B84B17}" type="pres">
      <dgm:prSet presAssocID="{77081097-0E7A-4CBE-ACD5-70FDF924D2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C83226-58B3-46AD-A73E-EBDDE58B20FC}" type="pres">
      <dgm:prSet presAssocID="{77081097-0E7A-4CBE-ACD5-70FDF924D2D3}" presName="wedge4" presStyleLbl="node1" presStyleIdx="3" presStyleCnt="4" custScaleX="89158" custScaleY="100959"/>
      <dgm:spPr/>
    </dgm:pt>
    <dgm:pt modelId="{9DFF17D8-3BEF-4B83-8936-2806B84638EF}" type="pres">
      <dgm:prSet presAssocID="{77081097-0E7A-4CBE-ACD5-70FDF924D2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DECA06-7260-4925-BCFB-3A6F16751EB2}" type="presOf" srcId="{A6636602-C2C6-44BA-9B8D-1812FB667CEB}" destId="{9DFF17D8-3BEF-4B83-8936-2806B84638EF}" srcOrd="1" destOrd="0" presId="urn:microsoft.com/office/officeart/2005/8/layout/chart3"/>
    <dgm:cxn modelId="{392D380A-C5CB-41F3-AC53-D4A1B232F48A}" type="presOf" srcId="{98C491EA-8815-482D-A481-06B5BB81C4D2}" destId="{F8ED5264-41A8-4107-B60E-58B47E00D932}" srcOrd="0" destOrd="0" presId="urn:microsoft.com/office/officeart/2005/8/layout/chart3"/>
    <dgm:cxn modelId="{700B0A10-CCE5-4D7D-A909-457067C75CDD}" srcId="{77081097-0E7A-4CBE-ACD5-70FDF924D2D3}" destId="{98C491EA-8815-482D-A481-06B5BB81C4D2}" srcOrd="1" destOrd="0" parTransId="{104ECDD8-1F56-4955-9180-7117BFD60F20}" sibTransId="{B87DB52D-5424-4C84-AF5B-93D43F72CE65}"/>
    <dgm:cxn modelId="{1A806B1D-47C5-4082-B371-294D93C82962}" type="presOf" srcId="{5FEB3DDA-6657-4E2E-A37E-77AC9A538D33}" destId="{C5F87A66-9B68-4503-A274-838D5E9B73C1}" srcOrd="0" destOrd="0" presId="urn:microsoft.com/office/officeart/2005/8/layout/chart3"/>
    <dgm:cxn modelId="{C0B8FF40-F2BA-43B4-8B57-FDB1153AAF5D}" type="presOf" srcId="{A6636602-C2C6-44BA-9B8D-1812FB667CEB}" destId="{C3C83226-58B3-46AD-A73E-EBDDE58B20FC}" srcOrd="0" destOrd="0" presId="urn:microsoft.com/office/officeart/2005/8/layout/chart3"/>
    <dgm:cxn modelId="{C1B4756F-A679-47EC-B765-F88A04907777}" type="presOf" srcId="{5FEB3DDA-6657-4E2E-A37E-77AC9A538D33}" destId="{B3DB8EE7-BED7-4AEF-8E48-40B4C7007707}" srcOrd="1" destOrd="0" presId="urn:microsoft.com/office/officeart/2005/8/layout/chart3"/>
    <dgm:cxn modelId="{8A61F154-E191-4A69-888A-C408D7DFB428}" srcId="{77081097-0E7A-4CBE-ACD5-70FDF924D2D3}" destId="{A6636602-C2C6-44BA-9B8D-1812FB667CEB}" srcOrd="3" destOrd="0" parTransId="{B8187C86-6E50-4FF5-A6B4-3551F3A9F3AA}" sibTransId="{865F8BE0-1F1E-4435-A427-2227A70F0B51}"/>
    <dgm:cxn modelId="{C20CD48A-9963-4440-997F-1BEC010E8953}" type="presOf" srcId="{9C3B688E-417C-4360-B136-11F533E726E0}" destId="{BD1008F5-C3CA-4BE2-816E-2CDD70B84B17}" srcOrd="1" destOrd="0" presId="urn:microsoft.com/office/officeart/2005/8/layout/chart3"/>
    <dgm:cxn modelId="{49A8E08F-6B2F-4565-B38B-81F55DBA013E}" srcId="{77081097-0E7A-4CBE-ACD5-70FDF924D2D3}" destId="{9C3B688E-417C-4360-B136-11F533E726E0}" srcOrd="2" destOrd="0" parTransId="{1C323B60-2BB5-40D0-8070-8FC2527A3AC6}" sibTransId="{1BAC5DBC-9F4E-45CE-B012-38736C34A8A8}"/>
    <dgm:cxn modelId="{D4BD01AE-4409-465D-BCD9-A46ECF17FC8B}" type="presOf" srcId="{98C491EA-8815-482D-A481-06B5BB81C4D2}" destId="{D39190AF-50B4-4A62-BB9F-C382881D4A00}" srcOrd="1" destOrd="0" presId="urn:microsoft.com/office/officeart/2005/8/layout/chart3"/>
    <dgm:cxn modelId="{547625B2-4014-4D11-B8BE-A75BE67BB08D}" srcId="{77081097-0E7A-4CBE-ACD5-70FDF924D2D3}" destId="{5FEB3DDA-6657-4E2E-A37E-77AC9A538D33}" srcOrd="0" destOrd="0" parTransId="{957AF7C0-B81C-4D44-BFA5-9D524F0277FC}" sibTransId="{DFD0F33E-EA7A-49B9-B861-692E038B9FBE}"/>
    <dgm:cxn modelId="{F48CDDCE-FBB7-4D86-9AA9-BC2B4BF08EAC}" type="presOf" srcId="{9C3B688E-417C-4360-B136-11F533E726E0}" destId="{62659545-1359-448F-838F-DF76F6DADED9}" srcOrd="0" destOrd="0" presId="urn:microsoft.com/office/officeart/2005/8/layout/chart3"/>
    <dgm:cxn modelId="{29D4D3F7-B7F6-4B8B-8114-96926741332A}" type="presOf" srcId="{77081097-0E7A-4CBE-ACD5-70FDF924D2D3}" destId="{9788954F-4885-4AA5-AC91-0D661DC46C55}" srcOrd="0" destOrd="0" presId="urn:microsoft.com/office/officeart/2005/8/layout/chart3"/>
    <dgm:cxn modelId="{1405A2F2-1587-4140-935B-806D41ACBFC3}" type="presParOf" srcId="{9788954F-4885-4AA5-AC91-0D661DC46C55}" destId="{C5F87A66-9B68-4503-A274-838D5E9B73C1}" srcOrd="0" destOrd="0" presId="urn:microsoft.com/office/officeart/2005/8/layout/chart3"/>
    <dgm:cxn modelId="{D5DEE7E1-DAF9-487A-94E9-7452FA0C1270}" type="presParOf" srcId="{9788954F-4885-4AA5-AC91-0D661DC46C55}" destId="{B3DB8EE7-BED7-4AEF-8E48-40B4C7007707}" srcOrd="1" destOrd="0" presId="urn:microsoft.com/office/officeart/2005/8/layout/chart3"/>
    <dgm:cxn modelId="{C559BC6E-C540-46BC-BB23-4C71F9744614}" type="presParOf" srcId="{9788954F-4885-4AA5-AC91-0D661DC46C55}" destId="{F8ED5264-41A8-4107-B60E-58B47E00D932}" srcOrd="2" destOrd="0" presId="urn:microsoft.com/office/officeart/2005/8/layout/chart3"/>
    <dgm:cxn modelId="{1B5660AD-8A81-47E0-B7CC-9A138F943703}" type="presParOf" srcId="{9788954F-4885-4AA5-AC91-0D661DC46C55}" destId="{D39190AF-50B4-4A62-BB9F-C382881D4A00}" srcOrd="3" destOrd="0" presId="urn:microsoft.com/office/officeart/2005/8/layout/chart3"/>
    <dgm:cxn modelId="{A02B4C23-A85B-4DE9-9C7D-02E30CD96581}" type="presParOf" srcId="{9788954F-4885-4AA5-AC91-0D661DC46C55}" destId="{62659545-1359-448F-838F-DF76F6DADED9}" srcOrd="4" destOrd="0" presId="urn:microsoft.com/office/officeart/2005/8/layout/chart3"/>
    <dgm:cxn modelId="{1864EF39-B22F-4D4F-9265-44F865DD0DB0}" type="presParOf" srcId="{9788954F-4885-4AA5-AC91-0D661DC46C55}" destId="{BD1008F5-C3CA-4BE2-816E-2CDD70B84B17}" srcOrd="5" destOrd="0" presId="urn:microsoft.com/office/officeart/2005/8/layout/chart3"/>
    <dgm:cxn modelId="{D2EEDAC5-651C-47F2-9278-0A55B2B8DD1B}" type="presParOf" srcId="{9788954F-4885-4AA5-AC91-0D661DC46C55}" destId="{C3C83226-58B3-46AD-A73E-EBDDE58B20FC}" srcOrd="6" destOrd="0" presId="urn:microsoft.com/office/officeart/2005/8/layout/chart3"/>
    <dgm:cxn modelId="{D8BE9C46-A028-42C5-A7B2-A4507AEF9701}" type="presParOf" srcId="{9788954F-4885-4AA5-AC91-0D661DC46C55}" destId="{9DFF17D8-3BEF-4B83-8936-2806B84638E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83061-D076-4372-9B1A-6264273E3370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410AA99-A233-4DD7-BC63-356E4921D90F}">
      <dgm:prSet phldrT="[Texto]" custT="1"/>
      <dgm:spPr>
        <a:solidFill>
          <a:schemeClr val="accent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ADERÊNCIA A</a:t>
          </a:r>
        </a:p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LEIS E NORMAS</a:t>
          </a:r>
        </a:p>
      </dgm:t>
    </dgm:pt>
    <dgm:pt modelId="{5341D844-7B2A-49A7-B617-7BBF2D961A9F}" type="parTrans" cxnId="{A52E22AF-EEE9-41AB-9047-DEEBBE68EA4C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87B98EE0-DDA7-40CA-871D-E8F5248D1CB9}" type="sibTrans" cxnId="{A52E22AF-EEE9-41AB-9047-DEEBBE68EA4C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16293344-9AC2-426F-A695-959CBEFDF27A}">
      <dgm:prSet phldrT="[Texto]" custT="1"/>
      <dgm:spPr>
        <a:solidFill>
          <a:srgbClr val="92D050"/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INTEGRIDADE</a:t>
          </a:r>
        </a:p>
      </dgm:t>
    </dgm:pt>
    <dgm:pt modelId="{CC149C85-7201-4CA6-9927-17F881BB6762}" type="parTrans" cxnId="{F11FBAF7-77FA-429B-BBD7-D028F61958CB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E4C7E347-81B4-44E3-B72C-DA9E75944657}" type="sibTrans" cxnId="{F11FBAF7-77FA-429B-BBD7-D028F61958CB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90BEC6DB-F6A4-4933-90E1-D5A471832F21}">
      <dgm:prSet phldrT="[Texto]" custT="1"/>
      <dgm:spPr>
        <a:solidFill>
          <a:schemeClr val="accent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GESTÃO DE RISCOS</a:t>
          </a:r>
        </a:p>
      </dgm:t>
    </dgm:pt>
    <dgm:pt modelId="{9A03B462-13C9-475F-A004-63026D8F0D23}" type="parTrans" cxnId="{6CC845CF-7077-4F8E-8AE1-1CD88C7D4E80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239863DC-184A-4FD6-8577-DBC5F0B65987}" type="sibTrans" cxnId="{6CC845CF-7077-4F8E-8AE1-1CD88C7D4E80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24F7966B-CB56-4D09-BE4B-EF04970DF09B}">
      <dgm:prSet phldrT="[Texto]" custT="1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endParaRPr lang="pt-BR" sz="1200" b="1" kern="1200" dirty="0">
            <a:ln/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EXCELÊNCIA</a:t>
          </a:r>
        </a:p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DA GESTÃO</a:t>
          </a:r>
        </a:p>
        <a:p>
          <a:endParaRPr lang="pt-BR" sz="1200" b="1" i="0" kern="1200" dirty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A09D11F-9A98-43C4-A2AB-75AE2C123FAF}" type="parTrans" cxnId="{4E203C49-2C71-46EB-BD64-EE5E662A40A7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939405C9-F156-4F21-AEBD-19F44AAD631B}" type="sibTrans" cxnId="{4E203C49-2C71-46EB-BD64-EE5E662A40A7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9D66814A-4522-4836-BE99-0CC4EE4D3C9D}">
      <dgm:prSet phldrT="[Texto]" custT="1"/>
      <dgm:spPr>
        <a:solidFill>
          <a:srgbClr val="00B0F0"/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ÉTICA E CONDUTA</a:t>
          </a:r>
        </a:p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CONSCIENTE</a:t>
          </a:r>
        </a:p>
      </dgm:t>
    </dgm:pt>
    <dgm:pt modelId="{D991B323-FEDA-47FD-88CC-2A09E14EC556}" type="sibTrans" cxnId="{EEE4E0FF-CB78-4466-9121-4678D1910705}">
      <dgm:prSet/>
      <dgm:spPr>
        <a:scene3d>
          <a:camera prst="orthographicFront"/>
          <a:lightRig rig="flat" dir="t"/>
        </a:scene3d>
        <a:sp3d prstMaterial="translucentPowder">
          <a:bevelT w="152400" h="50800" prst="softRound"/>
        </a:sp3d>
      </dgm:spPr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E41BFCF3-553B-40E2-886C-6F3FB63904C6}" type="parTrans" cxnId="{EEE4E0FF-CB78-4466-9121-4678D1910705}">
      <dgm:prSet/>
      <dgm:spPr/>
      <dgm:t>
        <a:bodyPr/>
        <a:lstStyle/>
        <a:p>
          <a:endParaRPr lang="pt-BR" sz="1200" b="1" i="1">
            <a:ln>
              <a:noFill/>
            </a:ln>
            <a:solidFill>
              <a:srgbClr val="003399"/>
            </a:solidFill>
            <a:effectLst/>
          </a:endParaRPr>
        </a:p>
      </dgm:t>
    </dgm:pt>
    <dgm:pt modelId="{5201B698-7C7C-4B8C-A7B3-E8E7AD68AABE}">
      <dgm:prSet phldrT="[Texto]" custT="1"/>
      <dgm:spPr>
        <a:solidFill>
          <a:schemeClr val="accent6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gm:spPr>
      <dgm:t>
        <a:bodyPr/>
        <a:lstStyle/>
        <a:p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SUSTENTABILI-DADE</a:t>
          </a:r>
        </a:p>
      </dgm:t>
    </dgm:pt>
    <dgm:pt modelId="{B0579559-B0FB-4D11-8C9B-DAE6FD933D31}" type="parTrans" cxnId="{70FFAB69-3F01-48B3-95E0-F29E4DDE57B7}">
      <dgm:prSet/>
      <dgm:spPr/>
      <dgm:t>
        <a:bodyPr/>
        <a:lstStyle/>
        <a:p>
          <a:endParaRPr lang="pt-BR"/>
        </a:p>
      </dgm:t>
    </dgm:pt>
    <dgm:pt modelId="{6943B2E1-3A65-4B9A-AD7F-BF0C11880482}" type="sibTrans" cxnId="{70FFAB69-3F01-48B3-95E0-F29E4DDE57B7}">
      <dgm:prSet/>
      <dgm:spPr/>
      <dgm:t>
        <a:bodyPr/>
        <a:lstStyle/>
        <a:p>
          <a:endParaRPr lang="pt-BR"/>
        </a:p>
      </dgm:t>
    </dgm:pt>
    <dgm:pt modelId="{4F5038D7-90AF-4EE0-9E3B-9A8EB37A7DE8}" type="pres">
      <dgm:prSet presAssocID="{79883061-D076-4372-9B1A-6264273E3370}" presName="Name0" presStyleCnt="0">
        <dgm:presLayoutVars>
          <dgm:dir/>
          <dgm:resizeHandles val="exact"/>
        </dgm:presLayoutVars>
      </dgm:prSet>
      <dgm:spPr/>
    </dgm:pt>
    <dgm:pt modelId="{69B2EE97-AECF-46C0-AAE3-08111D7F4F7C}" type="pres">
      <dgm:prSet presAssocID="{79883061-D076-4372-9B1A-6264273E3370}" presName="cycle" presStyleCnt="0"/>
      <dgm:spPr/>
    </dgm:pt>
    <dgm:pt modelId="{FE8578CE-1C0D-4C5E-8690-57A1B9F65179}" type="pres">
      <dgm:prSet presAssocID="{9D66814A-4522-4836-BE99-0CC4EE4D3C9D}" presName="nodeFirstNode" presStyleLbl="node1" presStyleIdx="0" presStyleCnt="6" custScaleX="84026" custScaleY="87469" custRadScaleRad="83528" custRadScaleInc="121283">
        <dgm:presLayoutVars>
          <dgm:bulletEnabled val="1"/>
        </dgm:presLayoutVars>
      </dgm:prSet>
      <dgm:spPr/>
    </dgm:pt>
    <dgm:pt modelId="{35893ADE-DEBC-4DC7-BA79-BA222E576C28}" type="pres">
      <dgm:prSet presAssocID="{D991B323-FEDA-47FD-88CC-2A09E14EC556}" presName="sibTransFirstNode" presStyleLbl="bgShp" presStyleIdx="0" presStyleCnt="1" custAng="21394276" custLinFactNeighborX="-37359" custLinFactNeighborY="-24459"/>
      <dgm:spPr/>
    </dgm:pt>
    <dgm:pt modelId="{7A1F9EAF-379D-4FCB-B5DD-94987C19DACE}" type="pres">
      <dgm:prSet presAssocID="{1410AA99-A233-4DD7-BC63-356E4921D90F}" presName="nodeFollowingNodes" presStyleLbl="node1" presStyleIdx="1" presStyleCnt="6" custScaleX="91334" custScaleY="78504" custRadScaleRad="74904" custRadScaleInc="95955">
        <dgm:presLayoutVars>
          <dgm:bulletEnabled val="1"/>
        </dgm:presLayoutVars>
      </dgm:prSet>
      <dgm:spPr/>
    </dgm:pt>
    <dgm:pt modelId="{309552DB-2009-471D-99CA-5905F53925DE}" type="pres">
      <dgm:prSet presAssocID="{16293344-9AC2-426F-A695-959CBEFDF27A}" presName="nodeFollowingNodes" presStyleLbl="node1" presStyleIdx="2" presStyleCnt="6" custScaleX="94850" custScaleY="78875" custRadScaleRad="109211" custRadScaleInc="58661">
        <dgm:presLayoutVars>
          <dgm:bulletEnabled val="1"/>
        </dgm:presLayoutVars>
      </dgm:prSet>
      <dgm:spPr/>
    </dgm:pt>
    <dgm:pt modelId="{BAD289B0-6A40-4C04-A07F-D357DFFF486F}" type="pres">
      <dgm:prSet presAssocID="{5201B698-7C7C-4B8C-A7B3-E8E7AD68AABE}" presName="nodeFollowingNodes" presStyleLbl="node1" presStyleIdx="3" presStyleCnt="6" custScaleX="100826" custScaleY="78875" custRadScaleRad="121238" custRadScaleInc="75846">
        <dgm:presLayoutVars>
          <dgm:bulletEnabled val="1"/>
        </dgm:presLayoutVars>
      </dgm:prSet>
      <dgm:spPr/>
    </dgm:pt>
    <dgm:pt modelId="{F7628556-C740-4443-8753-9DE3076F5C9D}" type="pres">
      <dgm:prSet presAssocID="{90BEC6DB-F6A4-4933-90E1-D5A471832F21}" presName="nodeFollowingNodes" presStyleLbl="node1" presStyleIdx="4" presStyleCnt="6" custScaleX="80642" custScaleY="80934" custRadScaleRad="108099" custRadScaleInc="34981">
        <dgm:presLayoutVars>
          <dgm:bulletEnabled val="1"/>
        </dgm:presLayoutVars>
      </dgm:prSet>
      <dgm:spPr/>
    </dgm:pt>
    <dgm:pt modelId="{9B6BAB3A-39B5-4483-9B0D-39CAE0EBB42D}" type="pres">
      <dgm:prSet presAssocID="{24F7966B-CB56-4D09-BE4B-EF04970DF09B}" presName="nodeFollowingNodes" presStyleLbl="node1" presStyleIdx="5" presStyleCnt="6" custScaleX="76539" custScaleY="108028" custRadScaleRad="114638" custRadScaleInc="-11946">
        <dgm:presLayoutVars>
          <dgm:bulletEnabled val="1"/>
        </dgm:presLayoutVars>
      </dgm:prSet>
      <dgm:spPr/>
    </dgm:pt>
  </dgm:ptLst>
  <dgm:cxnLst>
    <dgm:cxn modelId="{FBE5EB0C-C3EC-49F5-9D86-012ED42112DE}" type="presOf" srcId="{D991B323-FEDA-47FD-88CC-2A09E14EC556}" destId="{35893ADE-DEBC-4DC7-BA79-BA222E576C28}" srcOrd="0" destOrd="0" presId="urn:microsoft.com/office/officeart/2005/8/layout/cycle3"/>
    <dgm:cxn modelId="{9C83270F-3026-4D6C-BAB6-5326F7853A13}" type="presOf" srcId="{90BEC6DB-F6A4-4933-90E1-D5A471832F21}" destId="{F7628556-C740-4443-8753-9DE3076F5C9D}" srcOrd="0" destOrd="0" presId="urn:microsoft.com/office/officeart/2005/8/layout/cycle3"/>
    <dgm:cxn modelId="{1D6DD047-EE10-478B-83BF-45057B44167A}" type="presOf" srcId="{9D66814A-4522-4836-BE99-0CC4EE4D3C9D}" destId="{FE8578CE-1C0D-4C5E-8690-57A1B9F65179}" srcOrd="0" destOrd="0" presId="urn:microsoft.com/office/officeart/2005/8/layout/cycle3"/>
    <dgm:cxn modelId="{4E203C49-2C71-46EB-BD64-EE5E662A40A7}" srcId="{79883061-D076-4372-9B1A-6264273E3370}" destId="{24F7966B-CB56-4D09-BE4B-EF04970DF09B}" srcOrd="5" destOrd="0" parTransId="{1A09D11F-9A98-43C4-A2AB-75AE2C123FAF}" sibTransId="{939405C9-F156-4F21-AEBD-19F44AAD631B}"/>
    <dgm:cxn modelId="{70FFAB69-3F01-48B3-95E0-F29E4DDE57B7}" srcId="{79883061-D076-4372-9B1A-6264273E3370}" destId="{5201B698-7C7C-4B8C-A7B3-E8E7AD68AABE}" srcOrd="3" destOrd="0" parTransId="{B0579559-B0FB-4D11-8C9B-DAE6FD933D31}" sibTransId="{6943B2E1-3A65-4B9A-AD7F-BF0C11880482}"/>
    <dgm:cxn modelId="{67331C50-EE3E-4ACD-A733-FC48775671DF}" type="presOf" srcId="{16293344-9AC2-426F-A695-959CBEFDF27A}" destId="{309552DB-2009-471D-99CA-5905F53925DE}" srcOrd="0" destOrd="0" presId="urn:microsoft.com/office/officeart/2005/8/layout/cycle3"/>
    <dgm:cxn modelId="{84EBBC98-6546-46D3-96E3-8EE726C9BA79}" type="presOf" srcId="{5201B698-7C7C-4B8C-A7B3-E8E7AD68AABE}" destId="{BAD289B0-6A40-4C04-A07F-D357DFFF486F}" srcOrd="0" destOrd="0" presId="urn:microsoft.com/office/officeart/2005/8/layout/cycle3"/>
    <dgm:cxn modelId="{A52E22AF-EEE9-41AB-9047-DEEBBE68EA4C}" srcId="{79883061-D076-4372-9B1A-6264273E3370}" destId="{1410AA99-A233-4DD7-BC63-356E4921D90F}" srcOrd="1" destOrd="0" parTransId="{5341D844-7B2A-49A7-B617-7BBF2D961A9F}" sibTransId="{87B98EE0-DDA7-40CA-871D-E8F5248D1CB9}"/>
    <dgm:cxn modelId="{996BE4CC-5A0C-44F8-BF12-0D05062C6740}" type="presOf" srcId="{79883061-D076-4372-9B1A-6264273E3370}" destId="{4F5038D7-90AF-4EE0-9E3B-9A8EB37A7DE8}" srcOrd="0" destOrd="0" presId="urn:microsoft.com/office/officeart/2005/8/layout/cycle3"/>
    <dgm:cxn modelId="{6CC845CF-7077-4F8E-8AE1-1CD88C7D4E80}" srcId="{79883061-D076-4372-9B1A-6264273E3370}" destId="{90BEC6DB-F6A4-4933-90E1-D5A471832F21}" srcOrd="4" destOrd="0" parTransId="{9A03B462-13C9-475F-A004-63026D8F0D23}" sibTransId="{239863DC-184A-4FD6-8577-DBC5F0B65987}"/>
    <dgm:cxn modelId="{D8CDCFD2-227F-4EFA-AF36-8231F559E482}" type="presOf" srcId="{1410AA99-A233-4DD7-BC63-356E4921D90F}" destId="{7A1F9EAF-379D-4FCB-B5DD-94987C19DACE}" srcOrd="0" destOrd="0" presId="urn:microsoft.com/office/officeart/2005/8/layout/cycle3"/>
    <dgm:cxn modelId="{F11FBAF7-77FA-429B-BBD7-D028F61958CB}" srcId="{79883061-D076-4372-9B1A-6264273E3370}" destId="{16293344-9AC2-426F-A695-959CBEFDF27A}" srcOrd="2" destOrd="0" parTransId="{CC149C85-7201-4CA6-9927-17F881BB6762}" sibTransId="{E4C7E347-81B4-44E3-B72C-DA9E75944657}"/>
    <dgm:cxn modelId="{B253DEF7-6F5A-410C-BD8F-5F9B6E0FAA1A}" type="presOf" srcId="{24F7966B-CB56-4D09-BE4B-EF04970DF09B}" destId="{9B6BAB3A-39B5-4483-9B0D-39CAE0EBB42D}" srcOrd="0" destOrd="0" presId="urn:microsoft.com/office/officeart/2005/8/layout/cycle3"/>
    <dgm:cxn modelId="{EEE4E0FF-CB78-4466-9121-4678D1910705}" srcId="{79883061-D076-4372-9B1A-6264273E3370}" destId="{9D66814A-4522-4836-BE99-0CC4EE4D3C9D}" srcOrd="0" destOrd="0" parTransId="{E41BFCF3-553B-40E2-886C-6F3FB63904C6}" sibTransId="{D991B323-FEDA-47FD-88CC-2A09E14EC556}"/>
    <dgm:cxn modelId="{8995BB95-6386-4D56-8844-E614EC2E5DE9}" type="presParOf" srcId="{4F5038D7-90AF-4EE0-9E3B-9A8EB37A7DE8}" destId="{69B2EE97-AECF-46C0-AAE3-08111D7F4F7C}" srcOrd="0" destOrd="0" presId="urn:microsoft.com/office/officeart/2005/8/layout/cycle3"/>
    <dgm:cxn modelId="{79803166-DD24-42FC-890F-7FC6DFF4B887}" type="presParOf" srcId="{69B2EE97-AECF-46C0-AAE3-08111D7F4F7C}" destId="{FE8578CE-1C0D-4C5E-8690-57A1B9F65179}" srcOrd="0" destOrd="0" presId="urn:microsoft.com/office/officeart/2005/8/layout/cycle3"/>
    <dgm:cxn modelId="{953E61B0-303F-4198-8600-CE56E62E10A1}" type="presParOf" srcId="{69B2EE97-AECF-46C0-AAE3-08111D7F4F7C}" destId="{35893ADE-DEBC-4DC7-BA79-BA222E576C28}" srcOrd="1" destOrd="0" presId="urn:microsoft.com/office/officeart/2005/8/layout/cycle3"/>
    <dgm:cxn modelId="{3F8F82DD-C2CA-46AA-B495-6A1A32F081CC}" type="presParOf" srcId="{69B2EE97-AECF-46C0-AAE3-08111D7F4F7C}" destId="{7A1F9EAF-379D-4FCB-B5DD-94987C19DACE}" srcOrd="2" destOrd="0" presId="urn:microsoft.com/office/officeart/2005/8/layout/cycle3"/>
    <dgm:cxn modelId="{4D8D1F42-2AE7-495C-B29C-675E39AE0B68}" type="presParOf" srcId="{69B2EE97-AECF-46C0-AAE3-08111D7F4F7C}" destId="{309552DB-2009-471D-99CA-5905F53925DE}" srcOrd="3" destOrd="0" presId="urn:microsoft.com/office/officeart/2005/8/layout/cycle3"/>
    <dgm:cxn modelId="{1CBEE81D-A8D9-4FBA-BA15-0F436501F00D}" type="presParOf" srcId="{69B2EE97-AECF-46C0-AAE3-08111D7F4F7C}" destId="{BAD289B0-6A40-4C04-A07F-D357DFFF486F}" srcOrd="4" destOrd="0" presId="urn:microsoft.com/office/officeart/2005/8/layout/cycle3"/>
    <dgm:cxn modelId="{6832352E-A5F4-427A-BAEB-FCC8969B240D}" type="presParOf" srcId="{69B2EE97-AECF-46C0-AAE3-08111D7F4F7C}" destId="{F7628556-C740-4443-8753-9DE3076F5C9D}" srcOrd="5" destOrd="0" presId="urn:microsoft.com/office/officeart/2005/8/layout/cycle3"/>
    <dgm:cxn modelId="{03F033D8-8633-4C04-AB61-F7DC5CAB8CC7}" type="presParOf" srcId="{69B2EE97-AECF-46C0-AAE3-08111D7F4F7C}" destId="{9B6BAB3A-39B5-4483-9B0D-39CAE0EBB42D}" srcOrd="6" destOrd="0" presId="urn:microsoft.com/office/officeart/2005/8/layout/cycle3"/>
  </dgm:cxnLst>
  <dgm:bg>
    <a:solidFill>
      <a:schemeClr val="accent1">
        <a:lumMod val="50000"/>
        <a:alpha val="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AA7A39-5459-4ADD-B479-F0FBBC1524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CCF171-D68F-47DE-9F3D-95903C44AEA6}">
      <dgm:prSet phldrT="[Texto]"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CEO</a:t>
          </a:r>
        </a:p>
      </dgm:t>
    </dgm:pt>
    <dgm:pt modelId="{99445277-1578-4164-92B4-E7A4ECFD3110}" type="parTrans" cxnId="{8AC7D3F9-CC37-4F26-AAE9-575666E07A45}">
      <dgm:prSet/>
      <dgm:spPr/>
      <dgm:t>
        <a:bodyPr/>
        <a:lstStyle/>
        <a:p>
          <a:endParaRPr lang="pt-BR"/>
        </a:p>
      </dgm:t>
    </dgm:pt>
    <dgm:pt modelId="{98197F9A-F2E8-44BC-900C-38B101BF80A9}" type="sibTrans" cxnId="{8AC7D3F9-CC37-4F26-AAE9-575666E07A45}">
      <dgm:prSet/>
      <dgm:spPr/>
      <dgm:t>
        <a:bodyPr/>
        <a:lstStyle/>
        <a:p>
          <a:endParaRPr lang="pt-BR"/>
        </a:p>
      </dgm:t>
    </dgm:pt>
    <dgm:pt modelId="{315F454B-5020-4ADA-8746-B4683EFF3E84}">
      <dgm:prSet phldrT="[Texto]"/>
      <dgm:spPr/>
      <dgm:t>
        <a:bodyPr/>
        <a:lstStyle/>
        <a:p>
          <a:r>
            <a:rPr lang="pt-BR" b="1" dirty="0"/>
            <a:t>CONSELHO DE</a:t>
          </a:r>
        </a:p>
        <a:p>
          <a:r>
            <a:rPr lang="pt-BR" b="1" dirty="0"/>
            <a:t>ADMINISTRAÇÃO</a:t>
          </a:r>
        </a:p>
      </dgm:t>
    </dgm:pt>
    <dgm:pt modelId="{96224DFA-933E-402C-9FA7-292092FFD9A6}" type="parTrans" cxnId="{CEE20FE6-0568-44B0-BA10-5D19B4617BEC}">
      <dgm:prSet/>
      <dgm:spPr/>
      <dgm:t>
        <a:bodyPr/>
        <a:lstStyle/>
        <a:p>
          <a:endParaRPr lang="pt-BR"/>
        </a:p>
      </dgm:t>
    </dgm:pt>
    <dgm:pt modelId="{F70BA16C-366D-482C-AD58-5A95C682A186}" type="sibTrans" cxnId="{CEE20FE6-0568-44B0-BA10-5D19B4617BEC}">
      <dgm:prSet/>
      <dgm:spPr/>
      <dgm:t>
        <a:bodyPr/>
        <a:lstStyle/>
        <a:p>
          <a:endParaRPr lang="pt-BR"/>
        </a:p>
      </dgm:t>
    </dgm:pt>
    <dgm:pt modelId="{78850814-65B6-455A-BA2B-4FE3D5520320}">
      <dgm:prSet phldrT="[Texto]"/>
      <dgm:spPr/>
      <dgm:t>
        <a:bodyPr/>
        <a:lstStyle/>
        <a:p>
          <a:r>
            <a:rPr lang="pt-BR" b="1" dirty="0"/>
            <a:t>COMPLIANCE</a:t>
          </a:r>
        </a:p>
      </dgm:t>
    </dgm:pt>
    <dgm:pt modelId="{27D4886C-B70F-473F-9696-E69F35EF8FC9}" type="parTrans" cxnId="{DAB6B121-B3D3-4C35-9448-B6D9F8F947EA}">
      <dgm:prSet/>
      <dgm:spPr/>
      <dgm:t>
        <a:bodyPr/>
        <a:lstStyle/>
        <a:p>
          <a:endParaRPr lang="pt-BR"/>
        </a:p>
      </dgm:t>
    </dgm:pt>
    <dgm:pt modelId="{D9849451-A421-4EAA-84CB-7BB4B60278F8}" type="sibTrans" cxnId="{DAB6B121-B3D3-4C35-9448-B6D9F8F947EA}">
      <dgm:prSet/>
      <dgm:spPr/>
      <dgm:t>
        <a:bodyPr/>
        <a:lstStyle/>
        <a:p>
          <a:endParaRPr lang="pt-BR"/>
        </a:p>
      </dgm:t>
    </dgm:pt>
    <dgm:pt modelId="{6125FF96-625B-4E54-9175-0CC560BA9A5E}">
      <dgm:prSet phldrT="[Texto]"/>
      <dgm:spPr/>
      <dgm:t>
        <a:bodyPr/>
        <a:lstStyle/>
        <a:p>
          <a:r>
            <a:rPr lang="pt-BR" b="1" dirty="0"/>
            <a:t>AUDITORIA</a:t>
          </a:r>
        </a:p>
      </dgm:t>
    </dgm:pt>
    <dgm:pt modelId="{028D0C04-4E88-4593-A449-E337936EF845}" type="parTrans" cxnId="{16AB7C08-3A0F-4FD2-A5C9-2EF91453D261}">
      <dgm:prSet/>
      <dgm:spPr/>
      <dgm:t>
        <a:bodyPr/>
        <a:lstStyle/>
        <a:p>
          <a:endParaRPr lang="pt-BR"/>
        </a:p>
      </dgm:t>
    </dgm:pt>
    <dgm:pt modelId="{D66B2910-08DA-4B8E-A1B0-6598352713A1}" type="sibTrans" cxnId="{16AB7C08-3A0F-4FD2-A5C9-2EF91453D261}">
      <dgm:prSet/>
      <dgm:spPr/>
      <dgm:t>
        <a:bodyPr/>
        <a:lstStyle/>
        <a:p>
          <a:endParaRPr lang="pt-BR"/>
        </a:p>
      </dgm:t>
    </dgm:pt>
    <dgm:pt modelId="{F1483AFA-E62A-4D0A-92C5-63B463382660}">
      <dgm:prSet phldrT="[Texto]"/>
      <dgm:spPr/>
      <dgm:t>
        <a:bodyPr/>
        <a:lstStyle/>
        <a:p>
          <a:r>
            <a:rPr lang="pt-BR" b="1" dirty="0"/>
            <a:t>RISCOS</a:t>
          </a:r>
        </a:p>
      </dgm:t>
    </dgm:pt>
    <dgm:pt modelId="{7FF827C6-5D1B-4FD6-80F8-E092FD5A3EC1}" type="parTrans" cxnId="{788B5F67-B119-4DE3-AF8C-A50AB74CCD11}">
      <dgm:prSet/>
      <dgm:spPr/>
      <dgm:t>
        <a:bodyPr/>
        <a:lstStyle/>
        <a:p>
          <a:endParaRPr lang="pt-BR"/>
        </a:p>
      </dgm:t>
    </dgm:pt>
    <dgm:pt modelId="{368454F5-BEF5-4E55-BF9C-2EB2FAEF2A23}" type="sibTrans" cxnId="{788B5F67-B119-4DE3-AF8C-A50AB74CCD11}">
      <dgm:prSet/>
      <dgm:spPr/>
      <dgm:t>
        <a:bodyPr/>
        <a:lstStyle/>
        <a:p>
          <a:endParaRPr lang="pt-BR"/>
        </a:p>
      </dgm:t>
    </dgm:pt>
    <dgm:pt modelId="{50EE3195-0653-4A91-9463-2591C2E21C3D}" type="pres">
      <dgm:prSet presAssocID="{88AA7A39-5459-4ADD-B479-F0FBBC1524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C97E8E-C33D-4B60-8C34-2C6830EF8C64}" type="pres">
      <dgm:prSet presAssocID="{F3CCF171-D68F-47DE-9F3D-95903C44AEA6}" presName="hierRoot1" presStyleCnt="0">
        <dgm:presLayoutVars>
          <dgm:hierBranch val="init"/>
        </dgm:presLayoutVars>
      </dgm:prSet>
      <dgm:spPr/>
    </dgm:pt>
    <dgm:pt modelId="{01FE39E7-2FBC-4447-BDEA-8229F9A9E7E6}" type="pres">
      <dgm:prSet presAssocID="{F3CCF171-D68F-47DE-9F3D-95903C44AEA6}" presName="rootComposite1" presStyleCnt="0"/>
      <dgm:spPr/>
    </dgm:pt>
    <dgm:pt modelId="{0F8E4ADE-2F10-4CC0-9667-EC314262CAEC}" type="pres">
      <dgm:prSet presAssocID="{F3CCF171-D68F-47DE-9F3D-95903C44AEA6}" presName="rootText1" presStyleLbl="node0" presStyleIdx="0" presStyleCnt="5" custScaleX="70451" custScaleY="85856" custLinFactX="20966" custLinFactNeighborX="100000" custLinFactNeighborY="49622">
        <dgm:presLayoutVars>
          <dgm:chPref val="3"/>
        </dgm:presLayoutVars>
      </dgm:prSet>
      <dgm:spPr/>
    </dgm:pt>
    <dgm:pt modelId="{5AF9C727-D323-4D66-86E7-33AF2324190D}" type="pres">
      <dgm:prSet presAssocID="{F3CCF171-D68F-47DE-9F3D-95903C44AEA6}" presName="rootConnector1" presStyleLbl="node1" presStyleIdx="0" presStyleCnt="0"/>
      <dgm:spPr/>
    </dgm:pt>
    <dgm:pt modelId="{0FB4B436-9EF2-4053-B143-5675F6994F54}" type="pres">
      <dgm:prSet presAssocID="{F3CCF171-D68F-47DE-9F3D-95903C44AEA6}" presName="hierChild2" presStyleCnt="0"/>
      <dgm:spPr/>
    </dgm:pt>
    <dgm:pt modelId="{27E1DA5D-2281-486C-897C-D94A9380559D}" type="pres">
      <dgm:prSet presAssocID="{F3CCF171-D68F-47DE-9F3D-95903C44AEA6}" presName="hierChild3" presStyleCnt="0"/>
      <dgm:spPr/>
    </dgm:pt>
    <dgm:pt modelId="{4AA55966-9DF1-4A4E-ACE6-728893292FDA}" type="pres">
      <dgm:prSet presAssocID="{78850814-65B6-455A-BA2B-4FE3D5520320}" presName="hierRoot1" presStyleCnt="0">
        <dgm:presLayoutVars>
          <dgm:hierBranch val="init"/>
        </dgm:presLayoutVars>
      </dgm:prSet>
      <dgm:spPr/>
    </dgm:pt>
    <dgm:pt modelId="{CDF9F6C2-302D-42DA-8A29-947B3EB7FC2E}" type="pres">
      <dgm:prSet presAssocID="{78850814-65B6-455A-BA2B-4FE3D5520320}" presName="rootComposite1" presStyleCnt="0"/>
      <dgm:spPr/>
    </dgm:pt>
    <dgm:pt modelId="{46EAD662-F356-4CC6-A81D-CE430BC269DA}" type="pres">
      <dgm:prSet presAssocID="{78850814-65B6-455A-BA2B-4FE3D5520320}" presName="rootText1" presStyleLbl="node0" presStyleIdx="1" presStyleCnt="5" custScaleX="49471" custScaleY="57992" custLinFactY="55640" custLinFactNeighborX="-53976" custLinFactNeighborY="100000">
        <dgm:presLayoutVars>
          <dgm:chPref val="3"/>
        </dgm:presLayoutVars>
      </dgm:prSet>
      <dgm:spPr/>
    </dgm:pt>
    <dgm:pt modelId="{4199569E-7CD1-4A61-A540-4C4B496C751E}" type="pres">
      <dgm:prSet presAssocID="{78850814-65B6-455A-BA2B-4FE3D5520320}" presName="rootConnector1" presStyleLbl="node1" presStyleIdx="0" presStyleCnt="0"/>
      <dgm:spPr/>
    </dgm:pt>
    <dgm:pt modelId="{900D4F95-4FBD-4FD0-92B4-06A48D0944E6}" type="pres">
      <dgm:prSet presAssocID="{78850814-65B6-455A-BA2B-4FE3D5520320}" presName="hierChild2" presStyleCnt="0"/>
      <dgm:spPr/>
    </dgm:pt>
    <dgm:pt modelId="{A60A3369-AEFD-4915-A70F-458A098EB037}" type="pres">
      <dgm:prSet presAssocID="{78850814-65B6-455A-BA2B-4FE3D5520320}" presName="hierChild3" presStyleCnt="0"/>
      <dgm:spPr/>
    </dgm:pt>
    <dgm:pt modelId="{05ACC444-A92D-4D4E-AAE3-19F426272976}" type="pres">
      <dgm:prSet presAssocID="{6125FF96-625B-4E54-9175-0CC560BA9A5E}" presName="hierRoot1" presStyleCnt="0">
        <dgm:presLayoutVars>
          <dgm:hierBranch val="init"/>
        </dgm:presLayoutVars>
      </dgm:prSet>
      <dgm:spPr/>
    </dgm:pt>
    <dgm:pt modelId="{C5020907-4515-459A-9161-6F1CB8D7076E}" type="pres">
      <dgm:prSet presAssocID="{6125FF96-625B-4E54-9175-0CC560BA9A5E}" presName="rootComposite1" presStyleCnt="0"/>
      <dgm:spPr/>
    </dgm:pt>
    <dgm:pt modelId="{91909655-8893-47EA-A30D-21C075A5C007}" type="pres">
      <dgm:prSet presAssocID="{6125FF96-625B-4E54-9175-0CC560BA9A5E}" presName="rootText1" presStyleLbl="node0" presStyleIdx="2" presStyleCnt="5" custScaleX="46524" custScaleY="69278" custLinFactNeighborX="-80968" custLinFactNeighborY="-57363">
        <dgm:presLayoutVars>
          <dgm:chPref val="3"/>
        </dgm:presLayoutVars>
      </dgm:prSet>
      <dgm:spPr/>
    </dgm:pt>
    <dgm:pt modelId="{12811524-CBAB-4D04-9BF2-9D991356EB4F}" type="pres">
      <dgm:prSet presAssocID="{6125FF96-625B-4E54-9175-0CC560BA9A5E}" presName="rootConnector1" presStyleLbl="node1" presStyleIdx="0" presStyleCnt="0"/>
      <dgm:spPr/>
    </dgm:pt>
    <dgm:pt modelId="{5ABF4E7D-DAF8-48B5-9622-E723FCA3E4B3}" type="pres">
      <dgm:prSet presAssocID="{6125FF96-625B-4E54-9175-0CC560BA9A5E}" presName="hierChild2" presStyleCnt="0"/>
      <dgm:spPr/>
    </dgm:pt>
    <dgm:pt modelId="{BD514A9D-A24D-4C73-AAF5-02A4A0722A4A}" type="pres">
      <dgm:prSet presAssocID="{6125FF96-625B-4E54-9175-0CC560BA9A5E}" presName="hierChild3" presStyleCnt="0"/>
      <dgm:spPr/>
    </dgm:pt>
    <dgm:pt modelId="{2E9B5C47-F5D5-4B02-989B-2474A9970A35}" type="pres">
      <dgm:prSet presAssocID="{F1483AFA-E62A-4D0A-92C5-63B463382660}" presName="hierRoot1" presStyleCnt="0">
        <dgm:presLayoutVars>
          <dgm:hierBranch val="init"/>
        </dgm:presLayoutVars>
      </dgm:prSet>
      <dgm:spPr/>
    </dgm:pt>
    <dgm:pt modelId="{E23C7437-5D26-4B48-8D59-50C775C09EA6}" type="pres">
      <dgm:prSet presAssocID="{F1483AFA-E62A-4D0A-92C5-63B463382660}" presName="rootComposite1" presStyleCnt="0"/>
      <dgm:spPr/>
    </dgm:pt>
    <dgm:pt modelId="{5BD70459-EFAC-415A-9CD3-76994A6BCA18}" type="pres">
      <dgm:prSet presAssocID="{F1483AFA-E62A-4D0A-92C5-63B463382660}" presName="rootText1" presStyleLbl="node0" presStyleIdx="3" presStyleCnt="5" custScaleX="46524" custScaleY="69278" custLinFactNeighborX="-42775" custLinFactNeighborY="-60201">
        <dgm:presLayoutVars>
          <dgm:chPref val="3"/>
        </dgm:presLayoutVars>
      </dgm:prSet>
      <dgm:spPr/>
    </dgm:pt>
    <dgm:pt modelId="{D59FB43C-3F9A-4A65-9A0D-B0EBE6761743}" type="pres">
      <dgm:prSet presAssocID="{F1483AFA-E62A-4D0A-92C5-63B463382660}" presName="rootConnector1" presStyleLbl="node1" presStyleIdx="0" presStyleCnt="0"/>
      <dgm:spPr/>
    </dgm:pt>
    <dgm:pt modelId="{0C759357-DA6F-478B-BCB8-80894D21FDA2}" type="pres">
      <dgm:prSet presAssocID="{F1483AFA-E62A-4D0A-92C5-63B463382660}" presName="hierChild2" presStyleCnt="0"/>
      <dgm:spPr/>
    </dgm:pt>
    <dgm:pt modelId="{2167816B-6BCD-41D7-BEB6-75435C76C56C}" type="pres">
      <dgm:prSet presAssocID="{F1483AFA-E62A-4D0A-92C5-63B463382660}" presName="hierChild3" presStyleCnt="0"/>
      <dgm:spPr/>
    </dgm:pt>
    <dgm:pt modelId="{44A8792B-61F1-4F72-9092-D0DB55E373A5}" type="pres">
      <dgm:prSet presAssocID="{315F454B-5020-4ADA-8746-B4683EFF3E84}" presName="hierRoot1" presStyleCnt="0">
        <dgm:presLayoutVars>
          <dgm:hierBranch val="init"/>
        </dgm:presLayoutVars>
      </dgm:prSet>
      <dgm:spPr/>
    </dgm:pt>
    <dgm:pt modelId="{A69620FE-E716-42F8-9A80-AA84BE8DEC57}" type="pres">
      <dgm:prSet presAssocID="{315F454B-5020-4ADA-8746-B4683EFF3E84}" presName="rootComposite1" presStyleCnt="0"/>
      <dgm:spPr/>
    </dgm:pt>
    <dgm:pt modelId="{8854E381-65B8-4381-B840-E9C1ECA9068C}" type="pres">
      <dgm:prSet presAssocID="{315F454B-5020-4ADA-8746-B4683EFF3E84}" presName="rootText1" presStyleLbl="node0" presStyleIdx="4" presStyleCnt="5" custScaleX="70451" custScaleY="85856" custLinFactX="-80363" custLinFactY="-84353" custLinFactNeighborX="-100000" custLinFactNeighborY="-100000">
        <dgm:presLayoutVars>
          <dgm:chPref val="3"/>
        </dgm:presLayoutVars>
      </dgm:prSet>
      <dgm:spPr/>
    </dgm:pt>
    <dgm:pt modelId="{92E0375E-95BC-411D-8955-3303B81C9BA1}" type="pres">
      <dgm:prSet presAssocID="{315F454B-5020-4ADA-8746-B4683EFF3E84}" presName="rootConnector1" presStyleLbl="node1" presStyleIdx="0" presStyleCnt="0"/>
      <dgm:spPr/>
    </dgm:pt>
    <dgm:pt modelId="{192F6359-DBAB-4FC3-8063-3E7D95080935}" type="pres">
      <dgm:prSet presAssocID="{315F454B-5020-4ADA-8746-B4683EFF3E84}" presName="hierChild2" presStyleCnt="0"/>
      <dgm:spPr/>
    </dgm:pt>
    <dgm:pt modelId="{A679AE1D-31EC-46D4-929C-904E44A7EEF1}" type="pres">
      <dgm:prSet presAssocID="{315F454B-5020-4ADA-8746-B4683EFF3E84}" presName="hierChild3" presStyleCnt="0"/>
      <dgm:spPr/>
    </dgm:pt>
  </dgm:ptLst>
  <dgm:cxnLst>
    <dgm:cxn modelId="{16AB7C08-3A0F-4FD2-A5C9-2EF91453D261}" srcId="{88AA7A39-5459-4ADD-B479-F0FBBC1524F9}" destId="{6125FF96-625B-4E54-9175-0CC560BA9A5E}" srcOrd="2" destOrd="0" parTransId="{028D0C04-4E88-4593-A449-E337936EF845}" sibTransId="{D66B2910-08DA-4B8E-A1B0-6598352713A1}"/>
    <dgm:cxn modelId="{DAB6B121-B3D3-4C35-9448-B6D9F8F947EA}" srcId="{88AA7A39-5459-4ADD-B479-F0FBBC1524F9}" destId="{78850814-65B6-455A-BA2B-4FE3D5520320}" srcOrd="1" destOrd="0" parTransId="{27D4886C-B70F-473F-9696-E69F35EF8FC9}" sibTransId="{D9849451-A421-4EAA-84CB-7BB4B60278F8}"/>
    <dgm:cxn modelId="{ADE9832B-79AA-44CB-8813-6D5EC4C0AD94}" type="presOf" srcId="{F3CCF171-D68F-47DE-9F3D-95903C44AEA6}" destId="{0F8E4ADE-2F10-4CC0-9667-EC314262CAEC}" srcOrd="0" destOrd="0" presId="urn:microsoft.com/office/officeart/2005/8/layout/orgChart1"/>
    <dgm:cxn modelId="{58C64363-E8A1-442E-9D73-2DA809836ADB}" type="presOf" srcId="{78850814-65B6-455A-BA2B-4FE3D5520320}" destId="{46EAD662-F356-4CC6-A81D-CE430BC269DA}" srcOrd="0" destOrd="0" presId="urn:microsoft.com/office/officeart/2005/8/layout/orgChart1"/>
    <dgm:cxn modelId="{788B5F67-B119-4DE3-AF8C-A50AB74CCD11}" srcId="{88AA7A39-5459-4ADD-B479-F0FBBC1524F9}" destId="{F1483AFA-E62A-4D0A-92C5-63B463382660}" srcOrd="3" destOrd="0" parTransId="{7FF827C6-5D1B-4FD6-80F8-E092FD5A3EC1}" sibTransId="{368454F5-BEF5-4E55-BF9C-2EB2FAEF2A23}"/>
    <dgm:cxn modelId="{DE55F468-A7FE-4A2D-8DB8-98E1FA3D06AB}" type="presOf" srcId="{6125FF96-625B-4E54-9175-0CC560BA9A5E}" destId="{12811524-CBAB-4D04-9BF2-9D991356EB4F}" srcOrd="1" destOrd="0" presId="urn:microsoft.com/office/officeart/2005/8/layout/orgChart1"/>
    <dgm:cxn modelId="{535A348E-BF2D-48F9-B9BA-73EBCEDDA030}" type="presOf" srcId="{6125FF96-625B-4E54-9175-0CC560BA9A5E}" destId="{91909655-8893-47EA-A30D-21C075A5C007}" srcOrd="0" destOrd="0" presId="urn:microsoft.com/office/officeart/2005/8/layout/orgChart1"/>
    <dgm:cxn modelId="{2CC10C94-5257-44FC-A349-804EF1C0064D}" type="presOf" srcId="{315F454B-5020-4ADA-8746-B4683EFF3E84}" destId="{92E0375E-95BC-411D-8955-3303B81C9BA1}" srcOrd="1" destOrd="0" presId="urn:microsoft.com/office/officeart/2005/8/layout/orgChart1"/>
    <dgm:cxn modelId="{691CCFA0-BACB-43E9-BFA6-B1E21E36FC46}" type="presOf" srcId="{315F454B-5020-4ADA-8746-B4683EFF3E84}" destId="{8854E381-65B8-4381-B840-E9C1ECA9068C}" srcOrd="0" destOrd="0" presId="urn:microsoft.com/office/officeart/2005/8/layout/orgChart1"/>
    <dgm:cxn modelId="{8C162BC2-527C-4F95-B44C-A20CA41CFA28}" type="presOf" srcId="{88AA7A39-5459-4ADD-B479-F0FBBC1524F9}" destId="{50EE3195-0653-4A91-9463-2591C2E21C3D}" srcOrd="0" destOrd="0" presId="urn:microsoft.com/office/officeart/2005/8/layout/orgChart1"/>
    <dgm:cxn modelId="{C43A02D8-0F65-4512-A45A-8A7B3846B0C5}" type="presOf" srcId="{78850814-65B6-455A-BA2B-4FE3D5520320}" destId="{4199569E-7CD1-4A61-A540-4C4B496C751E}" srcOrd="1" destOrd="0" presId="urn:microsoft.com/office/officeart/2005/8/layout/orgChart1"/>
    <dgm:cxn modelId="{983FCDE2-6B05-434C-8C3C-5A77BEDC8A27}" type="presOf" srcId="{F1483AFA-E62A-4D0A-92C5-63B463382660}" destId="{D59FB43C-3F9A-4A65-9A0D-B0EBE6761743}" srcOrd="1" destOrd="0" presId="urn:microsoft.com/office/officeart/2005/8/layout/orgChart1"/>
    <dgm:cxn modelId="{CEE20FE6-0568-44B0-BA10-5D19B4617BEC}" srcId="{88AA7A39-5459-4ADD-B479-F0FBBC1524F9}" destId="{315F454B-5020-4ADA-8746-B4683EFF3E84}" srcOrd="4" destOrd="0" parTransId="{96224DFA-933E-402C-9FA7-292092FFD9A6}" sibTransId="{F70BA16C-366D-482C-AD58-5A95C682A186}"/>
    <dgm:cxn modelId="{98BD01F4-22F7-41A7-9011-D79B26DFA565}" type="presOf" srcId="{F3CCF171-D68F-47DE-9F3D-95903C44AEA6}" destId="{5AF9C727-D323-4D66-86E7-33AF2324190D}" srcOrd="1" destOrd="0" presId="urn:microsoft.com/office/officeart/2005/8/layout/orgChart1"/>
    <dgm:cxn modelId="{227D29F5-B078-44E8-8897-A0F4F5BC6C7A}" type="presOf" srcId="{F1483AFA-E62A-4D0A-92C5-63B463382660}" destId="{5BD70459-EFAC-415A-9CD3-76994A6BCA18}" srcOrd="0" destOrd="0" presId="urn:microsoft.com/office/officeart/2005/8/layout/orgChart1"/>
    <dgm:cxn modelId="{8AC7D3F9-CC37-4F26-AAE9-575666E07A45}" srcId="{88AA7A39-5459-4ADD-B479-F0FBBC1524F9}" destId="{F3CCF171-D68F-47DE-9F3D-95903C44AEA6}" srcOrd="0" destOrd="0" parTransId="{99445277-1578-4164-92B4-E7A4ECFD3110}" sibTransId="{98197F9A-F2E8-44BC-900C-38B101BF80A9}"/>
    <dgm:cxn modelId="{3E401985-022D-4599-A004-A35AA2CFF620}" type="presParOf" srcId="{50EE3195-0653-4A91-9463-2591C2E21C3D}" destId="{C3C97E8E-C33D-4B60-8C34-2C6830EF8C64}" srcOrd="0" destOrd="0" presId="urn:microsoft.com/office/officeart/2005/8/layout/orgChart1"/>
    <dgm:cxn modelId="{8A768A8C-134F-4317-84F1-8B4BBBD95FA5}" type="presParOf" srcId="{C3C97E8E-C33D-4B60-8C34-2C6830EF8C64}" destId="{01FE39E7-2FBC-4447-BDEA-8229F9A9E7E6}" srcOrd="0" destOrd="0" presId="urn:microsoft.com/office/officeart/2005/8/layout/orgChart1"/>
    <dgm:cxn modelId="{F2AA2175-3E78-40F8-A5DB-C4666CB0D9EA}" type="presParOf" srcId="{01FE39E7-2FBC-4447-BDEA-8229F9A9E7E6}" destId="{0F8E4ADE-2F10-4CC0-9667-EC314262CAEC}" srcOrd="0" destOrd="0" presId="urn:microsoft.com/office/officeart/2005/8/layout/orgChart1"/>
    <dgm:cxn modelId="{A3C72E24-229E-4D25-B8E9-8DE4342B2EC9}" type="presParOf" srcId="{01FE39E7-2FBC-4447-BDEA-8229F9A9E7E6}" destId="{5AF9C727-D323-4D66-86E7-33AF2324190D}" srcOrd="1" destOrd="0" presId="urn:microsoft.com/office/officeart/2005/8/layout/orgChart1"/>
    <dgm:cxn modelId="{E422F3E5-831D-4C53-99BA-38B0A29354BF}" type="presParOf" srcId="{C3C97E8E-C33D-4B60-8C34-2C6830EF8C64}" destId="{0FB4B436-9EF2-4053-B143-5675F6994F54}" srcOrd="1" destOrd="0" presId="urn:microsoft.com/office/officeart/2005/8/layout/orgChart1"/>
    <dgm:cxn modelId="{0ADE8B7D-40D4-4105-B422-B1E0FF097D08}" type="presParOf" srcId="{C3C97E8E-C33D-4B60-8C34-2C6830EF8C64}" destId="{27E1DA5D-2281-486C-897C-D94A9380559D}" srcOrd="2" destOrd="0" presId="urn:microsoft.com/office/officeart/2005/8/layout/orgChart1"/>
    <dgm:cxn modelId="{3B7B22E9-ED17-4FCF-8E6D-31B99B666FC8}" type="presParOf" srcId="{50EE3195-0653-4A91-9463-2591C2E21C3D}" destId="{4AA55966-9DF1-4A4E-ACE6-728893292FDA}" srcOrd="1" destOrd="0" presId="urn:microsoft.com/office/officeart/2005/8/layout/orgChart1"/>
    <dgm:cxn modelId="{D23AD36D-19C1-47A0-9CBD-7516F84C5692}" type="presParOf" srcId="{4AA55966-9DF1-4A4E-ACE6-728893292FDA}" destId="{CDF9F6C2-302D-42DA-8A29-947B3EB7FC2E}" srcOrd="0" destOrd="0" presId="urn:microsoft.com/office/officeart/2005/8/layout/orgChart1"/>
    <dgm:cxn modelId="{F119EEB4-7542-4291-B30D-86E03522B613}" type="presParOf" srcId="{CDF9F6C2-302D-42DA-8A29-947B3EB7FC2E}" destId="{46EAD662-F356-4CC6-A81D-CE430BC269DA}" srcOrd="0" destOrd="0" presId="urn:microsoft.com/office/officeart/2005/8/layout/orgChart1"/>
    <dgm:cxn modelId="{C09EBCFA-6AE8-476B-9707-B754E41B5724}" type="presParOf" srcId="{CDF9F6C2-302D-42DA-8A29-947B3EB7FC2E}" destId="{4199569E-7CD1-4A61-A540-4C4B496C751E}" srcOrd="1" destOrd="0" presId="urn:microsoft.com/office/officeart/2005/8/layout/orgChart1"/>
    <dgm:cxn modelId="{84E6F8FC-3EE4-4897-88E3-AEC54EDD7E9E}" type="presParOf" srcId="{4AA55966-9DF1-4A4E-ACE6-728893292FDA}" destId="{900D4F95-4FBD-4FD0-92B4-06A48D0944E6}" srcOrd="1" destOrd="0" presId="urn:microsoft.com/office/officeart/2005/8/layout/orgChart1"/>
    <dgm:cxn modelId="{B71011E1-A2C4-4DB7-96CE-137AA39DA976}" type="presParOf" srcId="{4AA55966-9DF1-4A4E-ACE6-728893292FDA}" destId="{A60A3369-AEFD-4915-A70F-458A098EB037}" srcOrd="2" destOrd="0" presId="urn:microsoft.com/office/officeart/2005/8/layout/orgChart1"/>
    <dgm:cxn modelId="{C25DCA2D-F44B-4A8D-B410-3CD1E61A36E8}" type="presParOf" srcId="{50EE3195-0653-4A91-9463-2591C2E21C3D}" destId="{05ACC444-A92D-4D4E-AAE3-19F426272976}" srcOrd="2" destOrd="0" presId="urn:microsoft.com/office/officeart/2005/8/layout/orgChart1"/>
    <dgm:cxn modelId="{9C94D454-DB5C-47CF-9D5F-3708040DE04A}" type="presParOf" srcId="{05ACC444-A92D-4D4E-AAE3-19F426272976}" destId="{C5020907-4515-459A-9161-6F1CB8D7076E}" srcOrd="0" destOrd="0" presId="urn:microsoft.com/office/officeart/2005/8/layout/orgChart1"/>
    <dgm:cxn modelId="{0B6E1AA1-4995-45FA-AD34-EF5ADC0F5F5F}" type="presParOf" srcId="{C5020907-4515-459A-9161-6F1CB8D7076E}" destId="{91909655-8893-47EA-A30D-21C075A5C007}" srcOrd="0" destOrd="0" presId="urn:microsoft.com/office/officeart/2005/8/layout/orgChart1"/>
    <dgm:cxn modelId="{21F32B6C-CAF9-4BD0-B818-3A407774BA4A}" type="presParOf" srcId="{C5020907-4515-459A-9161-6F1CB8D7076E}" destId="{12811524-CBAB-4D04-9BF2-9D991356EB4F}" srcOrd="1" destOrd="0" presId="urn:microsoft.com/office/officeart/2005/8/layout/orgChart1"/>
    <dgm:cxn modelId="{ED66530E-4D0C-4E4C-8B24-7AF6981C6B6B}" type="presParOf" srcId="{05ACC444-A92D-4D4E-AAE3-19F426272976}" destId="{5ABF4E7D-DAF8-48B5-9622-E723FCA3E4B3}" srcOrd="1" destOrd="0" presId="urn:microsoft.com/office/officeart/2005/8/layout/orgChart1"/>
    <dgm:cxn modelId="{A6182A3E-367D-4B29-8714-A2DB1685DDB3}" type="presParOf" srcId="{05ACC444-A92D-4D4E-AAE3-19F426272976}" destId="{BD514A9D-A24D-4C73-AAF5-02A4A0722A4A}" srcOrd="2" destOrd="0" presId="urn:microsoft.com/office/officeart/2005/8/layout/orgChart1"/>
    <dgm:cxn modelId="{639D6746-505C-4160-B104-7D67C4ABCD69}" type="presParOf" srcId="{50EE3195-0653-4A91-9463-2591C2E21C3D}" destId="{2E9B5C47-F5D5-4B02-989B-2474A9970A35}" srcOrd="3" destOrd="0" presId="urn:microsoft.com/office/officeart/2005/8/layout/orgChart1"/>
    <dgm:cxn modelId="{D8CB1588-221A-4AA6-A315-5462090E61A6}" type="presParOf" srcId="{2E9B5C47-F5D5-4B02-989B-2474A9970A35}" destId="{E23C7437-5D26-4B48-8D59-50C775C09EA6}" srcOrd="0" destOrd="0" presId="urn:microsoft.com/office/officeart/2005/8/layout/orgChart1"/>
    <dgm:cxn modelId="{ADE193F6-523A-41C3-9C14-38DCB9B1AB03}" type="presParOf" srcId="{E23C7437-5D26-4B48-8D59-50C775C09EA6}" destId="{5BD70459-EFAC-415A-9CD3-76994A6BCA18}" srcOrd="0" destOrd="0" presId="urn:microsoft.com/office/officeart/2005/8/layout/orgChart1"/>
    <dgm:cxn modelId="{6788F2A9-CFF6-4FE0-ADE7-47ACA8BFA85A}" type="presParOf" srcId="{E23C7437-5D26-4B48-8D59-50C775C09EA6}" destId="{D59FB43C-3F9A-4A65-9A0D-B0EBE6761743}" srcOrd="1" destOrd="0" presId="urn:microsoft.com/office/officeart/2005/8/layout/orgChart1"/>
    <dgm:cxn modelId="{B27FF554-CDC2-4C29-B13B-1C549277FAD5}" type="presParOf" srcId="{2E9B5C47-F5D5-4B02-989B-2474A9970A35}" destId="{0C759357-DA6F-478B-BCB8-80894D21FDA2}" srcOrd="1" destOrd="0" presId="urn:microsoft.com/office/officeart/2005/8/layout/orgChart1"/>
    <dgm:cxn modelId="{A4B5FB75-DCC3-4D62-9F40-8A2C681FDA4E}" type="presParOf" srcId="{2E9B5C47-F5D5-4B02-989B-2474A9970A35}" destId="{2167816B-6BCD-41D7-BEB6-75435C76C56C}" srcOrd="2" destOrd="0" presId="urn:microsoft.com/office/officeart/2005/8/layout/orgChart1"/>
    <dgm:cxn modelId="{31B39F33-A172-4FF2-B39E-DD53E3A4114D}" type="presParOf" srcId="{50EE3195-0653-4A91-9463-2591C2E21C3D}" destId="{44A8792B-61F1-4F72-9092-D0DB55E373A5}" srcOrd="4" destOrd="0" presId="urn:microsoft.com/office/officeart/2005/8/layout/orgChart1"/>
    <dgm:cxn modelId="{4DAC8CB3-DB16-4DFA-B9F7-888C692E9143}" type="presParOf" srcId="{44A8792B-61F1-4F72-9092-D0DB55E373A5}" destId="{A69620FE-E716-42F8-9A80-AA84BE8DEC57}" srcOrd="0" destOrd="0" presId="urn:microsoft.com/office/officeart/2005/8/layout/orgChart1"/>
    <dgm:cxn modelId="{94FB554F-7873-4966-921C-4EB6F7B5BC8A}" type="presParOf" srcId="{A69620FE-E716-42F8-9A80-AA84BE8DEC57}" destId="{8854E381-65B8-4381-B840-E9C1ECA9068C}" srcOrd="0" destOrd="0" presId="urn:microsoft.com/office/officeart/2005/8/layout/orgChart1"/>
    <dgm:cxn modelId="{9EE04AD6-14E3-424E-957D-31188CB1FC41}" type="presParOf" srcId="{A69620FE-E716-42F8-9A80-AA84BE8DEC57}" destId="{92E0375E-95BC-411D-8955-3303B81C9BA1}" srcOrd="1" destOrd="0" presId="urn:microsoft.com/office/officeart/2005/8/layout/orgChart1"/>
    <dgm:cxn modelId="{5D793D03-CEF0-463E-A615-7183FABAC3A3}" type="presParOf" srcId="{44A8792B-61F1-4F72-9092-D0DB55E373A5}" destId="{192F6359-DBAB-4FC3-8063-3E7D95080935}" srcOrd="1" destOrd="0" presId="urn:microsoft.com/office/officeart/2005/8/layout/orgChart1"/>
    <dgm:cxn modelId="{41D1F634-D4D9-4E0D-A7ED-F469A3B5F6F3}" type="presParOf" srcId="{44A8792B-61F1-4F72-9092-D0DB55E373A5}" destId="{A679AE1D-31EC-46D4-929C-904E44A7EE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7E7329-8DDB-442E-A530-953132F7A55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4C8678-B38C-4AE9-AC34-F93926CAB0E3}">
      <dgm:prSet phldrT="[Texto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Secre-tarias</a:t>
          </a:r>
          <a:endParaRPr lang="pt-BR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B748A80-18B2-42B1-B575-77CBEC3C5344}" type="parTrans" cxnId="{D60658DD-DE5F-4BBA-967B-336639893F77}">
      <dgm:prSet/>
      <dgm:spPr/>
      <dgm:t>
        <a:bodyPr/>
        <a:lstStyle/>
        <a:p>
          <a:endParaRPr lang="pt-BR" b="1"/>
        </a:p>
      </dgm:t>
    </dgm:pt>
    <dgm:pt modelId="{9881F147-E84A-45E8-81EB-E4F9904D5362}" type="sibTrans" cxnId="{D60658DD-DE5F-4BBA-967B-336639893F77}">
      <dgm:prSet/>
      <dgm:spPr/>
      <dgm:t>
        <a:bodyPr/>
        <a:lstStyle/>
        <a:p>
          <a:r>
            <a:rPr lang="pt-BR" b="1" dirty="0"/>
            <a:t>Empresa</a:t>
          </a:r>
        </a:p>
      </dgm:t>
    </dgm:pt>
    <dgm:pt modelId="{9917F618-7073-48C8-A3AE-EC71EF8AE117}">
      <dgm:prSet phldrT="[Texto]"/>
      <dgm:spPr/>
      <dgm:t>
        <a:bodyPr/>
        <a:lstStyle/>
        <a:p>
          <a:r>
            <a:rPr lang="pt-BR" b="1" dirty="0"/>
            <a:t>Meio ambiente</a:t>
          </a:r>
        </a:p>
        <a:p>
          <a:r>
            <a:rPr lang="pt-BR" b="1" dirty="0"/>
            <a:t>Administração</a:t>
          </a:r>
        </a:p>
        <a:p>
          <a:r>
            <a:rPr lang="pt-BR" b="1" dirty="0"/>
            <a:t>Social</a:t>
          </a:r>
        </a:p>
      </dgm:t>
    </dgm:pt>
    <dgm:pt modelId="{913B6FF8-6A84-42B2-AD24-0C071FBBB958}" type="parTrans" cxnId="{BEE3C43C-2E7B-491B-8292-B436579EBCD9}">
      <dgm:prSet/>
      <dgm:spPr/>
      <dgm:t>
        <a:bodyPr/>
        <a:lstStyle/>
        <a:p>
          <a:endParaRPr lang="pt-BR" b="1"/>
        </a:p>
      </dgm:t>
    </dgm:pt>
    <dgm:pt modelId="{7E5B98A1-B4E1-4315-AB98-FE5010F231C7}" type="sibTrans" cxnId="{BEE3C43C-2E7B-491B-8292-B436579EBCD9}">
      <dgm:prSet/>
      <dgm:spPr/>
      <dgm:t>
        <a:bodyPr/>
        <a:lstStyle/>
        <a:p>
          <a:endParaRPr lang="pt-BR" b="1"/>
        </a:p>
      </dgm:t>
    </dgm:pt>
    <dgm:pt modelId="{56403305-8D56-4019-ADAF-98B726892A4B}">
      <dgm:prSet phldrT="[Texto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Autar-quia</a:t>
          </a:r>
          <a:endParaRPr lang="pt-BR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001FCB5-8F12-435E-A1CC-D97288F4BB76}" type="parTrans" cxnId="{77D5E41C-9954-4C73-9914-B8F5132E60BF}">
      <dgm:prSet/>
      <dgm:spPr/>
      <dgm:t>
        <a:bodyPr/>
        <a:lstStyle/>
        <a:p>
          <a:endParaRPr lang="pt-BR" b="1"/>
        </a:p>
      </dgm:t>
    </dgm:pt>
    <dgm:pt modelId="{B60174C8-6BFA-48D1-B1F0-32E7CE0ECA02}" type="sibTrans" cxnId="{77D5E41C-9954-4C73-9914-B8F5132E60BF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Fundação</a:t>
          </a:r>
        </a:p>
      </dgm:t>
    </dgm:pt>
    <dgm:pt modelId="{E989E034-314D-49A9-8A60-2269AFDED820}">
      <dgm:prSet phldrT="[Texto]"/>
      <dgm:spPr/>
      <dgm:t>
        <a:bodyPr/>
        <a:lstStyle/>
        <a:p>
          <a:endParaRPr lang="pt-BR" b="1" dirty="0"/>
        </a:p>
      </dgm:t>
    </dgm:pt>
    <dgm:pt modelId="{DE8357BD-E777-4E19-A09B-E7FBFB7B6631}" type="parTrans" cxnId="{A8FC98B1-C5BC-419F-BF81-472362A2B737}">
      <dgm:prSet/>
      <dgm:spPr/>
      <dgm:t>
        <a:bodyPr/>
        <a:lstStyle/>
        <a:p>
          <a:endParaRPr lang="pt-BR" b="1"/>
        </a:p>
      </dgm:t>
    </dgm:pt>
    <dgm:pt modelId="{DBB6139D-B21A-430D-9750-618CD62085D1}" type="sibTrans" cxnId="{A8FC98B1-C5BC-419F-BF81-472362A2B737}">
      <dgm:prSet/>
      <dgm:spPr/>
      <dgm:t>
        <a:bodyPr/>
        <a:lstStyle/>
        <a:p>
          <a:endParaRPr lang="pt-BR" b="1"/>
        </a:p>
      </dgm:t>
    </dgm:pt>
    <dgm:pt modelId="{D3750C60-455A-4AAA-9911-628D7F06B8E6}">
      <dgm:prSet phldrT="[Texto]"/>
      <dgm:spPr/>
      <dgm:t>
        <a:bodyPr/>
        <a:lstStyle/>
        <a:p>
          <a:r>
            <a:rPr lang="pt-BR" b="1" dirty="0"/>
            <a:t>Agência</a:t>
          </a:r>
        </a:p>
      </dgm:t>
    </dgm:pt>
    <dgm:pt modelId="{EB3BB079-17FB-4FB9-92DF-FB48E44C5A6D}" type="parTrans" cxnId="{A9582915-C142-47DC-8A7A-3F3AD635FCBB}">
      <dgm:prSet/>
      <dgm:spPr/>
      <dgm:t>
        <a:bodyPr/>
        <a:lstStyle/>
        <a:p>
          <a:endParaRPr lang="pt-BR" b="1"/>
        </a:p>
      </dgm:t>
    </dgm:pt>
    <dgm:pt modelId="{3F89EFF1-E4B7-47F4-9904-414158B7F036}" type="sibTrans" cxnId="{A9582915-C142-47DC-8A7A-3F3AD635FCBB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Contro-ladoria</a:t>
          </a:r>
          <a:endParaRPr lang="pt-BR" sz="13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AEC1F75-AF6F-4005-9B9E-1E40AB37E128}">
      <dgm:prSet phldrT="[Texto]"/>
      <dgm:spPr/>
      <dgm:t>
        <a:bodyPr/>
        <a:lstStyle/>
        <a:p>
          <a:r>
            <a:rPr lang="pt-BR" b="1" dirty="0"/>
            <a:t>Auditoria</a:t>
          </a:r>
        </a:p>
      </dgm:t>
    </dgm:pt>
    <dgm:pt modelId="{9EC4BE69-8C22-4BE3-85B9-6B09FFB409AC}" type="sibTrans" cxnId="{76B3C425-B866-4E02-9C81-2FBB05F957D3}">
      <dgm:prSet/>
      <dgm:spPr/>
      <dgm:t>
        <a:bodyPr/>
        <a:lstStyle/>
        <a:p>
          <a:endParaRPr lang="pt-BR" b="1"/>
        </a:p>
      </dgm:t>
    </dgm:pt>
    <dgm:pt modelId="{B5BD930A-663D-464F-AF49-CCDF1959F055}" type="parTrans" cxnId="{76B3C425-B866-4E02-9C81-2FBB05F957D3}">
      <dgm:prSet/>
      <dgm:spPr/>
      <dgm:t>
        <a:bodyPr/>
        <a:lstStyle/>
        <a:p>
          <a:endParaRPr lang="pt-BR" b="1"/>
        </a:p>
      </dgm:t>
    </dgm:pt>
    <dgm:pt modelId="{0DC32E6D-A45C-44CF-8438-7FFCAD3F58F1}" type="pres">
      <dgm:prSet presAssocID="{037E7329-8DDB-442E-A530-953132F7A553}" presName="Name0" presStyleCnt="0">
        <dgm:presLayoutVars>
          <dgm:chMax/>
          <dgm:chPref/>
          <dgm:dir/>
          <dgm:animLvl val="lvl"/>
        </dgm:presLayoutVars>
      </dgm:prSet>
      <dgm:spPr/>
    </dgm:pt>
    <dgm:pt modelId="{A5C0B1C1-191C-466F-AA3B-ADB2D9D4CACA}" type="pres">
      <dgm:prSet presAssocID="{D74C8678-B38C-4AE9-AC34-F93926CAB0E3}" presName="composite" presStyleCnt="0"/>
      <dgm:spPr/>
    </dgm:pt>
    <dgm:pt modelId="{0A6BE860-651C-4625-B074-A5784FBF189E}" type="pres">
      <dgm:prSet presAssocID="{D74C8678-B38C-4AE9-AC34-F93926CAB0E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9A7F1A0-5861-452B-96A0-FE800561173A}" type="pres">
      <dgm:prSet presAssocID="{D74C8678-B38C-4AE9-AC34-F93926CAB0E3}" presName="Childtext1" presStyleLbl="revTx" presStyleIdx="0" presStyleCnt="3" custLinFactNeighborX="3007" custLinFactNeighborY="-4819">
        <dgm:presLayoutVars>
          <dgm:chMax val="0"/>
          <dgm:chPref val="0"/>
          <dgm:bulletEnabled val="1"/>
        </dgm:presLayoutVars>
      </dgm:prSet>
      <dgm:spPr/>
    </dgm:pt>
    <dgm:pt modelId="{D54C0879-48BF-48C4-B759-7583BEF95F33}" type="pres">
      <dgm:prSet presAssocID="{D74C8678-B38C-4AE9-AC34-F93926CAB0E3}" presName="BalanceSpacing" presStyleCnt="0"/>
      <dgm:spPr/>
    </dgm:pt>
    <dgm:pt modelId="{3D6103B9-900B-4FE2-BA82-39D02A6C28E3}" type="pres">
      <dgm:prSet presAssocID="{D74C8678-B38C-4AE9-AC34-F93926CAB0E3}" presName="BalanceSpacing1" presStyleCnt="0"/>
      <dgm:spPr/>
    </dgm:pt>
    <dgm:pt modelId="{ECF91EFC-6329-44B2-824F-F3BCDDA4E9E0}" type="pres">
      <dgm:prSet presAssocID="{9881F147-E84A-45E8-81EB-E4F9904D5362}" presName="Accent1Text" presStyleLbl="node1" presStyleIdx="1" presStyleCnt="6"/>
      <dgm:spPr/>
    </dgm:pt>
    <dgm:pt modelId="{094B2DA2-E9F3-4382-AEB4-09762AF11BF3}" type="pres">
      <dgm:prSet presAssocID="{9881F147-E84A-45E8-81EB-E4F9904D5362}" presName="spaceBetweenRectangles" presStyleCnt="0"/>
      <dgm:spPr/>
    </dgm:pt>
    <dgm:pt modelId="{AA16F3FB-9C91-4A0C-AF2B-91CBFE4997DB}" type="pres">
      <dgm:prSet presAssocID="{56403305-8D56-4019-ADAF-98B726892A4B}" presName="composite" presStyleCnt="0"/>
      <dgm:spPr/>
    </dgm:pt>
    <dgm:pt modelId="{9D98F1BD-9B50-4BCE-A80D-E2F0925DE5EC}" type="pres">
      <dgm:prSet presAssocID="{56403305-8D56-4019-ADAF-98B726892A4B}" presName="Parent1" presStyleLbl="node1" presStyleIdx="2" presStyleCnt="6" custLinFactNeighborX="322" custLinFactNeighborY="-430">
        <dgm:presLayoutVars>
          <dgm:chMax val="1"/>
          <dgm:chPref val="1"/>
          <dgm:bulletEnabled val="1"/>
        </dgm:presLayoutVars>
      </dgm:prSet>
      <dgm:spPr>
        <a:xfrm rot="5400000">
          <a:off x="1437528" y="983847"/>
          <a:ext cx="1081273" cy="940708"/>
        </a:xfrm>
        <a:prstGeom prst="hexagon">
          <a:avLst>
            <a:gd name="adj" fmla="val 25000"/>
            <a:gd name="vf" fmla="val 115470"/>
          </a:avLst>
        </a:prstGeom>
      </dgm:spPr>
    </dgm:pt>
    <dgm:pt modelId="{6A80E050-AAC3-4298-9421-883629E67DD6}" type="pres">
      <dgm:prSet presAssocID="{56403305-8D56-4019-ADAF-98B726892A4B}" presName="Childtext1" presStyleLbl="revTx" presStyleIdx="1" presStyleCnt="3" custScaleX="60111" custLinFactY="28147" custLinFactNeighborX="-43830" custLinFactNeighborY="100000">
        <dgm:presLayoutVars>
          <dgm:chMax val="0"/>
          <dgm:chPref val="0"/>
          <dgm:bulletEnabled val="1"/>
        </dgm:presLayoutVars>
      </dgm:prSet>
      <dgm:spPr/>
    </dgm:pt>
    <dgm:pt modelId="{8BBE67B1-D4D4-4190-B25B-65DE55936CE4}" type="pres">
      <dgm:prSet presAssocID="{56403305-8D56-4019-ADAF-98B726892A4B}" presName="BalanceSpacing" presStyleCnt="0"/>
      <dgm:spPr/>
    </dgm:pt>
    <dgm:pt modelId="{F07AA10E-472D-4B42-BAA1-D8B6CB4BDBA8}" type="pres">
      <dgm:prSet presAssocID="{56403305-8D56-4019-ADAF-98B726892A4B}" presName="BalanceSpacing1" presStyleCnt="0"/>
      <dgm:spPr/>
    </dgm:pt>
    <dgm:pt modelId="{B3012FB3-4B0A-47AF-A603-5C0FE36CE608}" type="pres">
      <dgm:prSet presAssocID="{B60174C8-6BFA-48D1-B1F0-32E7CE0ECA02}" presName="Accent1Text" presStyleLbl="node1" presStyleIdx="3" presStyleCnt="6" custLinFactNeighborX="-2793" custLinFactNeighborY="-430"/>
      <dgm:spPr>
        <a:xfrm rot="5400000">
          <a:off x="2424190" y="983847"/>
          <a:ext cx="1081273" cy="940708"/>
        </a:xfrm>
        <a:prstGeom prst="hexagon">
          <a:avLst>
            <a:gd name="adj" fmla="val 25000"/>
            <a:gd name="vf" fmla="val 115470"/>
          </a:avLst>
        </a:prstGeom>
      </dgm:spPr>
    </dgm:pt>
    <dgm:pt modelId="{76938BB7-8271-4245-B71C-F93463B06E86}" type="pres">
      <dgm:prSet presAssocID="{B60174C8-6BFA-48D1-B1F0-32E7CE0ECA02}" presName="spaceBetweenRectangles" presStyleCnt="0"/>
      <dgm:spPr/>
    </dgm:pt>
    <dgm:pt modelId="{D36FE801-98F4-4F85-9E3C-3816D56D9FF4}" type="pres">
      <dgm:prSet presAssocID="{D3750C60-455A-4AAA-9911-628D7F06B8E6}" presName="composite" presStyleCnt="0"/>
      <dgm:spPr/>
    </dgm:pt>
    <dgm:pt modelId="{5158D2AA-8503-4EC7-ABC4-9D2491578C1F}" type="pres">
      <dgm:prSet presAssocID="{D3750C60-455A-4AAA-9911-628D7F06B8E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7D405A8-D87C-4AB2-8A29-C653C8F5FD7F}" type="pres">
      <dgm:prSet presAssocID="{D3750C60-455A-4AAA-9911-628D7F06B8E6}" presName="Childtext1" presStyleLbl="revTx" presStyleIdx="2" presStyleCnt="3" custLinFactX="-100000" custLinFactNeighborX="-124734" custLinFactNeighborY="6234">
        <dgm:presLayoutVars>
          <dgm:chMax val="0"/>
          <dgm:chPref val="0"/>
          <dgm:bulletEnabled val="1"/>
        </dgm:presLayoutVars>
      </dgm:prSet>
      <dgm:spPr/>
    </dgm:pt>
    <dgm:pt modelId="{9A736F66-0266-49FD-B71E-EE53313A9032}" type="pres">
      <dgm:prSet presAssocID="{D3750C60-455A-4AAA-9911-628D7F06B8E6}" presName="BalanceSpacing" presStyleCnt="0"/>
      <dgm:spPr/>
    </dgm:pt>
    <dgm:pt modelId="{961E7273-FAB9-430B-B906-F8251D23A9B0}" type="pres">
      <dgm:prSet presAssocID="{D3750C60-455A-4AAA-9911-628D7F06B8E6}" presName="BalanceSpacing1" presStyleCnt="0"/>
      <dgm:spPr/>
    </dgm:pt>
    <dgm:pt modelId="{B793D1CE-C54C-48EB-8292-A1E9DEAF03F5}" type="pres">
      <dgm:prSet presAssocID="{3F89EFF1-E4B7-47F4-9904-414158B7F036}" presName="Accent1Text" presStyleLbl="node1" presStyleIdx="5" presStyleCnt="6" custLinFactNeighborX="-4352" custLinFactNeighborY="1523"/>
      <dgm:spPr/>
    </dgm:pt>
  </dgm:ptLst>
  <dgm:cxnLst>
    <dgm:cxn modelId="{A9582915-C142-47DC-8A7A-3F3AD635FCBB}" srcId="{037E7329-8DDB-442E-A530-953132F7A553}" destId="{D3750C60-455A-4AAA-9911-628D7F06B8E6}" srcOrd="2" destOrd="0" parTransId="{EB3BB079-17FB-4FB9-92DF-FB48E44C5A6D}" sibTransId="{3F89EFF1-E4B7-47F4-9904-414158B7F036}"/>
    <dgm:cxn modelId="{77D5E41C-9954-4C73-9914-B8F5132E60BF}" srcId="{037E7329-8DDB-442E-A530-953132F7A553}" destId="{56403305-8D56-4019-ADAF-98B726892A4B}" srcOrd="1" destOrd="0" parTransId="{E001FCB5-8F12-435E-A1CC-D97288F4BB76}" sibTransId="{B60174C8-6BFA-48D1-B1F0-32E7CE0ECA02}"/>
    <dgm:cxn modelId="{76B3C425-B866-4E02-9C81-2FBB05F957D3}" srcId="{D3750C60-455A-4AAA-9911-628D7F06B8E6}" destId="{8AEC1F75-AF6F-4005-9B9E-1E40AB37E128}" srcOrd="0" destOrd="0" parTransId="{B5BD930A-663D-464F-AF49-CCDF1959F055}" sibTransId="{9EC4BE69-8C22-4BE3-85B9-6B09FFB409AC}"/>
    <dgm:cxn modelId="{52045E2F-50EC-4025-BB2E-4340F94111FA}" type="presOf" srcId="{E989E034-314D-49A9-8A60-2269AFDED820}" destId="{6A80E050-AAC3-4298-9421-883629E67DD6}" srcOrd="0" destOrd="0" presId="urn:microsoft.com/office/officeart/2008/layout/AlternatingHexagons"/>
    <dgm:cxn modelId="{BEE3C43C-2E7B-491B-8292-B436579EBCD9}" srcId="{D74C8678-B38C-4AE9-AC34-F93926CAB0E3}" destId="{9917F618-7073-48C8-A3AE-EC71EF8AE117}" srcOrd="0" destOrd="0" parTransId="{913B6FF8-6A84-42B2-AD24-0C071FBBB958}" sibTransId="{7E5B98A1-B4E1-4315-AB98-FE5010F231C7}"/>
    <dgm:cxn modelId="{9E166B5F-92D3-4444-9062-1EBD2EC4E30A}" type="presOf" srcId="{3F89EFF1-E4B7-47F4-9904-414158B7F036}" destId="{B793D1CE-C54C-48EB-8292-A1E9DEAF03F5}" srcOrd="0" destOrd="0" presId="urn:microsoft.com/office/officeart/2008/layout/AlternatingHexagons"/>
    <dgm:cxn modelId="{62F34E60-D9D7-43E6-87F6-F69C91B4B983}" type="presOf" srcId="{9917F618-7073-48C8-A3AE-EC71EF8AE117}" destId="{99A7F1A0-5861-452B-96A0-FE800561173A}" srcOrd="0" destOrd="0" presId="urn:microsoft.com/office/officeart/2008/layout/AlternatingHexagons"/>
    <dgm:cxn modelId="{B074D06F-9AEC-4F5A-9CF7-FB5537821926}" type="presOf" srcId="{D74C8678-B38C-4AE9-AC34-F93926CAB0E3}" destId="{0A6BE860-651C-4625-B074-A5784FBF189E}" srcOrd="0" destOrd="0" presId="urn:microsoft.com/office/officeart/2008/layout/AlternatingHexagons"/>
    <dgm:cxn modelId="{A8FC98B1-C5BC-419F-BF81-472362A2B737}" srcId="{56403305-8D56-4019-ADAF-98B726892A4B}" destId="{E989E034-314D-49A9-8A60-2269AFDED820}" srcOrd="0" destOrd="0" parTransId="{DE8357BD-E777-4E19-A09B-E7FBFB7B6631}" sibTransId="{DBB6139D-B21A-430D-9750-618CD62085D1}"/>
    <dgm:cxn modelId="{656EEBBA-D794-4BB1-A06D-A66297FF471E}" type="presOf" srcId="{D3750C60-455A-4AAA-9911-628D7F06B8E6}" destId="{5158D2AA-8503-4EC7-ABC4-9D2491578C1F}" srcOrd="0" destOrd="0" presId="urn:microsoft.com/office/officeart/2008/layout/AlternatingHexagons"/>
    <dgm:cxn modelId="{FEC2D1C0-AA2F-43F9-882F-404D77E24090}" type="presOf" srcId="{56403305-8D56-4019-ADAF-98B726892A4B}" destId="{9D98F1BD-9B50-4BCE-A80D-E2F0925DE5EC}" srcOrd="0" destOrd="0" presId="urn:microsoft.com/office/officeart/2008/layout/AlternatingHexagons"/>
    <dgm:cxn modelId="{608C3AD2-70A9-4BD7-8B3A-F6103C3EBF3A}" type="presOf" srcId="{B60174C8-6BFA-48D1-B1F0-32E7CE0ECA02}" destId="{B3012FB3-4B0A-47AF-A603-5C0FE36CE608}" srcOrd="0" destOrd="0" presId="urn:microsoft.com/office/officeart/2008/layout/AlternatingHexagons"/>
    <dgm:cxn modelId="{D60658DD-DE5F-4BBA-967B-336639893F77}" srcId="{037E7329-8DDB-442E-A530-953132F7A553}" destId="{D74C8678-B38C-4AE9-AC34-F93926CAB0E3}" srcOrd="0" destOrd="0" parTransId="{FB748A80-18B2-42B1-B575-77CBEC3C5344}" sibTransId="{9881F147-E84A-45E8-81EB-E4F9904D5362}"/>
    <dgm:cxn modelId="{6A0EE3F1-E833-42FC-B14E-998B34EFF81B}" type="presOf" srcId="{037E7329-8DDB-442E-A530-953132F7A553}" destId="{0DC32E6D-A45C-44CF-8438-7FFCAD3F58F1}" srcOrd="0" destOrd="0" presId="urn:microsoft.com/office/officeart/2008/layout/AlternatingHexagons"/>
    <dgm:cxn modelId="{DBDFB3F2-40C0-41EC-AACE-F7A66EC094F9}" type="presOf" srcId="{8AEC1F75-AF6F-4005-9B9E-1E40AB37E128}" destId="{67D405A8-D87C-4AB2-8A29-C653C8F5FD7F}" srcOrd="0" destOrd="0" presId="urn:microsoft.com/office/officeart/2008/layout/AlternatingHexagons"/>
    <dgm:cxn modelId="{58FC60F4-5BBE-4F01-A8DE-95B90875495F}" type="presOf" srcId="{9881F147-E84A-45E8-81EB-E4F9904D5362}" destId="{ECF91EFC-6329-44B2-824F-F3BCDDA4E9E0}" srcOrd="0" destOrd="0" presId="urn:microsoft.com/office/officeart/2008/layout/AlternatingHexagons"/>
    <dgm:cxn modelId="{59A437F4-28DE-47D3-98E3-DA631253CD0E}" type="presParOf" srcId="{0DC32E6D-A45C-44CF-8438-7FFCAD3F58F1}" destId="{A5C0B1C1-191C-466F-AA3B-ADB2D9D4CACA}" srcOrd="0" destOrd="0" presId="urn:microsoft.com/office/officeart/2008/layout/AlternatingHexagons"/>
    <dgm:cxn modelId="{B1EEAADC-FA37-47DB-8106-DCBBEA88D958}" type="presParOf" srcId="{A5C0B1C1-191C-466F-AA3B-ADB2D9D4CACA}" destId="{0A6BE860-651C-4625-B074-A5784FBF189E}" srcOrd="0" destOrd="0" presId="urn:microsoft.com/office/officeart/2008/layout/AlternatingHexagons"/>
    <dgm:cxn modelId="{3078C237-EC72-443B-92C6-BE75676796A3}" type="presParOf" srcId="{A5C0B1C1-191C-466F-AA3B-ADB2D9D4CACA}" destId="{99A7F1A0-5861-452B-96A0-FE800561173A}" srcOrd="1" destOrd="0" presId="urn:microsoft.com/office/officeart/2008/layout/AlternatingHexagons"/>
    <dgm:cxn modelId="{27DB93B8-BC89-43A9-893B-B4068708BE72}" type="presParOf" srcId="{A5C0B1C1-191C-466F-AA3B-ADB2D9D4CACA}" destId="{D54C0879-48BF-48C4-B759-7583BEF95F33}" srcOrd="2" destOrd="0" presId="urn:microsoft.com/office/officeart/2008/layout/AlternatingHexagons"/>
    <dgm:cxn modelId="{71E61F16-C9CA-49E2-88B5-780F59A9757C}" type="presParOf" srcId="{A5C0B1C1-191C-466F-AA3B-ADB2D9D4CACA}" destId="{3D6103B9-900B-4FE2-BA82-39D02A6C28E3}" srcOrd="3" destOrd="0" presId="urn:microsoft.com/office/officeart/2008/layout/AlternatingHexagons"/>
    <dgm:cxn modelId="{4C13021E-DE24-4F1F-AAB1-438434DCD426}" type="presParOf" srcId="{A5C0B1C1-191C-466F-AA3B-ADB2D9D4CACA}" destId="{ECF91EFC-6329-44B2-824F-F3BCDDA4E9E0}" srcOrd="4" destOrd="0" presId="urn:microsoft.com/office/officeart/2008/layout/AlternatingHexagons"/>
    <dgm:cxn modelId="{C5ACEA87-E6E7-4DA0-8948-94AEAEA5A85D}" type="presParOf" srcId="{0DC32E6D-A45C-44CF-8438-7FFCAD3F58F1}" destId="{094B2DA2-E9F3-4382-AEB4-09762AF11BF3}" srcOrd="1" destOrd="0" presId="urn:microsoft.com/office/officeart/2008/layout/AlternatingHexagons"/>
    <dgm:cxn modelId="{41EC83B0-333C-4025-854B-BAA1C5F54CAF}" type="presParOf" srcId="{0DC32E6D-A45C-44CF-8438-7FFCAD3F58F1}" destId="{AA16F3FB-9C91-4A0C-AF2B-91CBFE4997DB}" srcOrd="2" destOrd="0" presId="urn:microsoft.com/office/officeart/2008/layout/AlternatingHexagons"/>
    <dgm:cxn modelId="{D75E636D-CC0A-4F84-AC6A-9C741460AF01}" type="presParOf" srcId="{AA16F3FB-9C91-4A0C-AF2B-91CBFE4997DB}" destId="{9D98F1BD-9B50-4BCE-A80D-E2F0925DE5EC}" srcOrd="0" destOrd="0" presId="urn:microsoft.com/office/officeart/2008/layout/AlternatingHexagons"/>
    <dgm:cxn modelId="{18371B75-11FC-45DC-9AC2-72CC51FA1205}" type="presParOf" srcId="{AA16F3FB-9C91-4A0C-AF2B-91CBFE4997DB}" destId="{6A80E050-AAC3-4298-9421-883629E67DD6}" srcOrd="1" destOrd="0" presId="urn:microsoft.com/office/officeart/2008/layout/AlternatingHexagons"/>
    <dgm:cxn modelId="{ABFE6F2D-4549-403F-B037-97A7CA835894}" type="presParOf" srcId="{AA16F3FB-9C91-4A0C-AF2B-91CBFE4997DB}" destId="{8BBE67B1-D4D4-4190-B25B-65DE55936CE4}" srcOrd="2" destOrd="0" presId="urn:microsoft.com/office/officeart/2008/layout/AlternatingHexagons"/>
    <dgm:cxn modelId="{BE2D54BC-F504-4479-9969-6F27471D8372}" type="presParOf" srcId="{AA16F3FB-9C91-4A0C-AF2B-91CBFE4997DB}" destId="{F07AA10E-472D-4B42-BAA1-D8B6CB4BDBA8}" srcOrd="3" destOrd="0" presId="urn:microsoft.com/office/officeart/2008/layout/AlternatingHexagons"/>
    <dgm:cxn modelId="{7BCE7E43-A2F5-40EC-A7B5-540F1470041B}" type="presParOf" srcId="{AA16F3FB-9C91-4A0C-AF2B-91CBFE4997DB}" destId="{B3012FB3-4B0A-47AF-A603-5C0FE36CE608}" srcOrd="4" destOrd="0" presId="urn:microsoft.com/office/officeart/2008/layout/AlternatingHexagons"/>
    <dgm:cxn modelId="{167EE13B-482C-4E58-9B81-C9D089DE0668}" type="presParOf" srcId="{0DC32E6D-A45C-44CF-8438-7FFCAD3F58F1}" destId="{76938BB7-8271-4245-B71C-F93463B06E86}" srcOrd="3" destOrd="0" presId="urn:microsoft.com/office/officeart/2008/layout/AlternatingHexagons"/>
    <dgm:cxn modelId="{1AE31FDA-9F72-41EA-B1CD-33FBA5B52782}" type="presParOf" srcId="{0DC32E6D-A45C-44CF-8438-7FFCAD3F58F1}" destId="{D36FE801-98F4-4F85-9E3C-3816D56D9FF4}" srcOrd="4" destOrd="0" presId="urn:microsoft.com/office/officeart/2008/layout/AlternatingHexagons"/>
    <dgm:cxn modelId="{A2E43828-EE94-4752-9CC7-CD2523A7166C}" type="presParOf" srcId="{D36FE801-98F4-4F85-9E3C-3816D56D9FF4}" destId="{5158D2AA-8503-4EC7-ABC4-9D2491578C1F}" srcOrd="0" destOrd="0" presId="urn:microsoft.com/office/officeart/2008/layout/AlternatingHexagons"/>
    <dgm:cxn modelId="{C0F221A7-39CD-42CA-86D2-7E3E5E70153F}" type="presParOf" srcId="{D36FE801-98F4-4F85-9E3C-3816D56D9FF4}" destId="{67D405A8-D87C-4AB2-8A29-C653C8F5FD7F}" srcOrd="1" destOrd="0" presId="urn:microsoft.com/office/officeart/2008/layout/AlternatingHexagons"/>
    <dgm:cxn modelId="{D43F5710-3C9C-4752-A8A9-B3B357F7FE6E}" type="presParOf" srcId="{D36FE801-98F4-4F85-9E3C-3816D56D9FF4}" destId="{9A736F66-0266-49FD-B71E-EE53313A9032}" srcOrd="2" destOrd="0" presId="urn:microsoft.com/office/officeart/2008/layout/AlternatingHexagons"/>
    <dgm:cxn modelId="{74D1829C-01C1-48AE-AC26-7977BD29D751}" type="presParOf" srcId="{D36FE801-98F4-4F85-9E3C-3816D56D9FF4}" destId="{961E7273-FAB9-430B-B906-F8251D23A9B0}" srcOrd="3" destOrd="0" presId="urn:microsoft.com/office/officeart/2008/layout/AlternatingHexagons"/>
    <dgm:cxn modelId="{D0CE730D-CC09-47EE-9A15-A9C94F924DEC}" type="presParOf" srcId="{D36FE801-98F4-4F85-9E3C-3816D56D9FF4}" destId="{B793D1CE-C54C-48EB-8292-A1E9DEAF03F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87A66-9B68-4503-A274-838D5E9B73C1}">
      <dsp:nvSpPr>
        <dsp:cNvPr id="0" name=""/>
        <dsp:cNvSpPr/>
      </dsp:nvSpPr>
      <dsp:spPr>
        <a:xfrm>
          <a:off x="218724" y="391540"/>
          <a:ext cx="2682604" cy="2682604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INTEGRIDADE</a:t>
          </a:r>
        </a:p>
      </dsp:txBody>
      <dsp:txXfrm>
        <a:off x="1590685" y="887821"/>
        <a:ext cx="990008" cy="798394"/>
      </dsp:txXfrm>
    </dsp:sp>
    <dsp:sp modelId="{F8ED5264-41A8-4107-B60E-58B47E00D932}">
      <dsp:nvSpPr>
        <dsp:cNvPr id="0" name=""/>
        <dsp:cNvSpPr/>
      </dsp:nvSpPr>
      <dsp:spPr>
        <a:xfrm>
          <a:off x="298041" y="506403"/>
          <a:ext cx="2620099" cy="2541150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LEGALIDAE</a:t>
          </a:r>
        </a:p>
      </dsp:txBody>
      <dsp:txXfrm>
        <a:off x="1654879" y="1822356"/>
        <a:ext cx="966941" cy="756294"/>
      </dsp:txXfrm>
    </dsp:sp>
    <dsp:sp modelId="{62659545-1359-448F-838F-DF76F6DADED9}">
      <dsp:nvSpPr>
        <dsp:cNvPr id="0" name=""/>
        <dsp:cNvSpPr/>
      </dsp:nvSpPr>
      <dsp:spPr>
        <a:xfrm>
          <a:off x="330179" y="423631"/>
          <a:ext cx="2388913" cy="2651218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chemeClr val="tx1"/>
              </a:solidFill>
            </a:rPr>
            <a:t>SUSTENTABILI-DADE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chemeClr val="tx1"/>
              </a:solidFill>
            </a:rPr>
            <a:t>E.S.G.</a:t>
          </a:r>
        </a:p>
      </dsp:txBody>
      <dsp:txXfrm>
        <a:off x="600354" y="1796583"/>
        <a:ext cx="881622" cy="789053"/>
      </dsp:txXfrm>
    </dsp:sp>
    <dsp:sp modelId="{C3C83226-58B3-46AD-A73E-EBDDE58B20FC}">
      <dsp:nvSpPr>
        <dsp:cNvPr id="0" name=""/>
        <dsp:cNvSpPr/>
      </dsp:nvSpPr>
      <dsp:spPr>
        <a:xfrm>
          <a:off x="328757" y="395075"/>
          <a:ext cx="2391756" cy="270833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ÉTICA</a:t>
          </a:r>
        </a:p>
      </dsp:txBody>
      <dsp:txXfrm>
        <a:off x="599253" y="894826"/>
        <a:ext cx="882672" cy="806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3ADE-DEBC-4DC7-BA79-BA222E576C28}">
      <dsp:nvSpPr>
        <dsp:cNvPr id="0" name=""/>
        <dsp:cNvSpPr/>
      </dsp:nvSpPr>
      <dsp:spPr>
        <a:xfrm rot="21394276">
          <a:off x="400740" y="80661"/>
          <a:ext cx="4227407" cy="4227407"/>
        </a:xfrm>
        <a:prstGeom prst="circularArrow">
          <a:avLst>
            <a:gd name="adj1" fmla="val 5274"/>
            <a:gd name="adj2" fmla="val 312630"/>
            <a:gd name="adj3" fmla="val 14544733"/>
            <a:gd name="adj4" fmla="val 16943997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translucentPowder"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8578CE-1C0D-4C5E-8690-57A1B9F65179}">
      <dsp:nvSpPr>
        <dsp:cNvPr id="0" name=""/>
        <dsp:cNvSpPr/>
      </dsp:nvSpPr>
      <dsp:spPr>
        <a:xfrm>
          <a:off x="3436751" y="1118018"/>
          <a:ext cx="1314019" cy="683930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ÉTICA E CONDUTA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CONSCIENTE</a:t>
          </a:r>
        </a:p>
      </dsp:txBody>
      <dsp:txXfrm>
        <a:off x="3470138" y="1151405"/>
        <a:ext cx="1247245" cy="617156"/>
      </dsp:txXfrm>
    </dsp:sp>
    <dsp:sp modelId="{7A1F9EAF-379D-4FCB-B5DD-94987C19DACE}">
      <dsp:nvSpPr>
        <dsp:cNvPr id="0" name=""/>
        <dsp:cNvSpPr/>
      </dsp:nvSpPr>
      <dsp:spPr>
        <a:xfrm>
          <a:off x="3322470" y="2242898"/>
          <a:ext cx="1428303" cy="6138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ADERÊNCIA 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LEIS E NORMAS</a:t>
          </a:r>
        </a:p>
      </dsp:txBody>
      <dsp:txXfrm>
        <a:off x="3352435" y="2272863"/>
        <a:ext cx="1368373" cy="553902"/>
      </dsp:txXfrm>
    </dsp:sp>
    <dsp:sp modelId="{309552DB-2009-471D-99CA-5905F53925DE}">
      <dsp:nvSpPr>
        <dsp:cNvPr id="0" name=""/>
        <dsp:cNvSpPr/>
      </dsp:nvSpPr>
      <dsp:spPr>
        <a:xfrm>
          <a:off x="3014640" y="3440613"/>
          <a:ext cx="1483287" cy="616733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INTEGRIDADE</a:t>
          </a:r>
        </a:p>
      </dsp:txBody>
      <dsp:txXfrm>
        <a:off x="3044746" y="3470719"/>
        <a:ext cx="1423075" cy="556521"/>
      </dsp:txXfrm>
    </dsp:sp>
    <dsp:sp modelId="{BAD289B0-6A40-4C04-A07F-D357DFFF486F}">
      <dsp:nvSpPr>
        <dsp:cNvPr id="0" name=""/>
        <dsp:cNvSpPr/>
      </dsp:nvSpPr>
      <dsp:spPr>
        <a:xfrm>
          <a:off x="727553" y="3431545"/>
          <a:ext cx="1576741" cy="61673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SUSTENTABILI-DADE</a:t>
          </a:r>
        </a:p>
      </dsp:txBody>
      <dsp:txXfrm>
        <a:off x="757659" y="3461651"/>
        <a:ext cx="1516529" cy="556521"/>
      </dsp:txXfrm>
    </dsp:sp>
    <dsp:sp modelId="{F7628556-C740-4443-8753-9DE3076F5C9D}">
      <dsp:nvSpPr>
        <dsp:cNvPr id="0" name=""/>
        <dsp:cNvSpPr/>
      </dsp:nvSpPr>
      <dsp:spPr>
        <a:xfrm>
          <a:off x="380749" y="2193554"/>
          <a:ext cx="1261099" cy="63283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GESTÃO DE RISCOS</a:t>
          </a:r>
        </a:p>
      </dsp:txBody>
      <dsp:txXfrm>
        <a:off x="411641" y="2224446"/>
        <a:ext cx="1199315" cy="571048"/>
      </dsp:txXfrm>
    </dsp:sp>
    <dsp:sp modelId="{9B6BAB3A-39B5-4483-9B0D-39CAE0EBB42D}">
      <dsp:nvSpPr>
        <dsp:cNvPr id="0" name=""/>
        <dsp:cNvSpPr/>
      </dsp:nvSpPr>
      <dsp:spPr>
        <a:xfrm>
          <a:off x="428083" y="906735"/>
          <a:ext cx="1196935" cy="84468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>
            <a:ln/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EXCELÊNCIA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n/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DA GESTÃO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i="0" kern="1200" dirty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9317" y="947969"/>
        <a:ext cx="1114467" cy="76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4ADE-2F10-4CC0-9667-EC314262CAEC}">
      <dsp:nvSpPr>
        <dsp:cNvPr id="0" name=""/>
        <dsp:cNvSpPr/>
      </dsp:nvSpPr>
      <dsp:spPr>
        <a:xfrm>
          <a:off x="1931241" y="1760356"/>
          <a:ext cx="1123157" cy="68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CEO</a:t>
          </a:r>
        </a:p>
      </dsp:txBody>
      <dsp:txXfrm>
        <a:off x="1931241" y="1760356"/>
        <a:ext cx="1123157" cy="684374"/>
      </dsp:txXfrm>
    </dsp:sp>
    <dsp:sp modelId="{46EAD662-F356-4CC6-A81D-CE430BC269DA}">
      <dsp:nvSpPr>
        <dsp:cNvPr id="0" name=""/>
        <dsp:cNvSpPr/>
      </dsp:nvSpPr>
      <dsp:spPr>
        <a:xfrm>
          <a:off x="600195" y="2605446"/>
          <a:ext cx="788685" cy="462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COMPLIANCE</a:t>
          </a:r>
        </a:p>
      </dsp:txBody>
      <dsp:txXfrm>
        <a:off x="600195" y="2605446"/>
        <a:ext cx="788685" cy="462265"/>
      </dsp:txXfrm>
    </dsp:sp>
    <dsp:sp modelId="{91909655-8893-47EA-A30D-21C075A5C007}">
      <dsp:nvSpPr>
        <dsp:cNvPr id="0" name=""/>
        <dsp:cNvSpPr/>
      </dsp:nvSpPr>
      <dsp:spPr>
        <a:xfrm>
          <a:off x="1293354" y="907557"/>
          <a:ext cx="741703" cy="552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AUDITORIA</a:t>
          </a:r>
        </a:p>
      </dsp:txBody>
      <dsp:txXfrm>
        <a:off x="1293354" y="907557"/>
        <a:ext cx="741703" cy="552228"/>
      </dsp:txXfrm>
    </dsp:sp>
    <dsp:sp modelId="{5BD70459-EFAC-415A-9CD3-76994A6BCA18}">
      <dsp:nvSpPr>
        <dsp:cNvPr id="0" name=""/>
        <dsp:cNvSpPr/>
      </dsp:nvSpPr>
      <dsp:spPr>
        <a:xfrm>
          <a:off x="2978735" y="884935"/>
          <a:ext cx="741703" cy="552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RISCOS</a:t>
          </a:r>
        </a:p>
      </dsp:txBody>
      <dsp:txXfrm>
        <a:off x="2978735" y="884935"/>
        <a:ext cx="741703" cy="552228"/>
      </dsp:txXfrm>
    </dsp:sp>
    <dsp:sp modelId="{8854E381-65B8-4381-B840-E9C1ECA9068C}">
      <dsp:nvSpPr>
        <dsp:cNvPr id="0" name=""/>
        <dsp:cNvSpPr/>
      </dsp:nvSpPr>
      <dsp:spPr>
        <a:xfrm>
          <a:off x="1861748" y="0"/>
          <a:ext cx="1123157" cy="684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CONSELHO 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ADMINISTRAÇÃO</a:t>
          </a:r>
        </a:p>
      </dsp:txBody>
      <dsp:txXfrm>
        <a:off x="1861748" y="0"/>
        <a:ext cx="1123157" cy="684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BE860-651C-4625-B074-A5784FBF189E}">
      <dsp:nvSpPr>
        <dsp:cNvPr id="0" name=""/>
        <dsp:cNvSpPr/>
      </dsp:nvSpPr>
      <dsp:spPr>
        <a:xfrm rot="5400000">
          <a:off x="1944428" y="70712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Secre-tarias</a:t>
          </a:r>
          <a:endParaRPr lang="pt-BR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61304" y="168928"/>
        <a:ext cx="647520" cy="744277"/>
      </dsp:txXfrm>
    </dsp:sp>
    <dsp:sp modelId="{99A7F1A0-5861-452B-96A0-FE800561173A}">
      <dsp:nvSpPr>
        <dsp:cNvPr id="0" name=""/>
        <dsp:cNvSpPr/>
      </dsp:nvSpPr>
      <dsp:spPr>
        <a:xfrm>
          <a:off x="3020250" y="185420"/>
          <a:ext cx="1206701" cy="64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Meio ambiente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Administração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Social</a:t>
          </a:r>
        </a:p>
      </dsp:txBody>
      <dsp:txXfrm>
        <a:off x="3020250" y="185420"/>
        <a:ext cx="1206701" cy="648764"/>
      </dsp:txXfrm>
    </dsp:sp>
    <dsp:sp modelId="{ECF91EFC-6329-44B2-824F-F3BCDDA4E9E0}">
      <dsp:nvSpPr>
        <dsp:cNvPr id="0" name=""/>
        <dsp:cNvSpPr/>
      </dsp:nvSpPr>
      <dsp:spPr>
        <a:xfrm rot="5400000">
          <a:off x="928463" y="70712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Empresa</a:t>
          </a:r>
        </a:p>
      </dsp:txBody>
      <dsp:txXfrm rot="-5400000">
        <a:off x="1145339" y="168928"/>
        <a:ext cx="647520" cy="744277"/>
      </dsp:txXfrm>
    </dsp:sp>
    <dsp:sp modelId="{9D98F1BD-9B50-4BCE-A80D-E2F0925DE5EC}">
      <dsp:nvSpPr>
        <dsp:cNvPr id="0" name=""/>
        <dsp:cNvSpPr/>
      </dsp:nvSpPr>
      <dsp:spPr>
        <a:xfrm rot="5400000">
          <a:off x="1437528" y="983847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Autar-quia</a:t>
          </a:r>
          <a:endParaRPr lang="pt-BR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54404" y="1082063"/>
        <a:ext cx="647520" cy="744277"/>
      </dsp:txXfrm>
    </dsp:sp>
    <dsp:sp modelId="{6A80E050-AAC3-4298-9421-883629E67DD6}">
      <dsp:nvSpPr>
        <dsp:cNvPr id="0" name=""/>
        <dsp:cNvSpPr/>
      </dsp:nvSpPr>
      <dsp:spPr>
        <a:xfrm>
          <a:off x="19151" y="1965841"/>
          <a:ext cx="701961" cy="64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/>
        </a:p>
      </dsp:txBody>
      <dsp:txXfrm>
        <a:off x="19151" y="1965841"/>
        <a:ext cx="701961" cy="648764"/>
      </dsp:txXfrm>
    </dsp:sp>
    <dsp:sp modelId="{B3012FB3-4B0A-47AF-A603-5C0FE36CE608}">
      <dsp:nvSpPr>
        <dsp:cNvPr id="0" name=""/>
        <dsp:cNvSpPr/>
      </dsp:nvSpPr>
      <dsp:spPr>
        <a:xfrm rot="5400000">
          <a:off x="2424190" y="983847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Fundação</a:t>
          </a:r>
        </a:p>
      </dsp:txBody>
      <dsp:txXfrm rot="-5400000">
        <a:off x="2641066" y="1082063"/>
        <a:ext cx="647520" cy="744277"/>
      </dsp:txXfrm>
    </dsp:sp>
    <dsp:sp modelId="{5158D2AA-8503-4EC7-ABC4-9D2491578C1F}">
      <dsp:nvSpPr>
        <dsp:cNvPr id="0" name=""/>
        <dsp:cNvSpPr/>
      </dsp:nvSpPr>
      <dsp:spPr>
        <a:xfrm rot="5400000">
          <a:off x="1944428" y="1906282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Agência</a:t>
          </a:r>
        </a:p>
      </dsp:txBody>
      <dsp:txXfrm rot="-5400000">
        <a:off x="2161304" y="2004498"/>
        <a:ext cx="647520" cy="744277"/>
      </dsp:txXfrm>
    </dsp:sp>
    <dsp:sp modelId="{67D405A8-D87C-4AB2-8A29-C653C8F5FD7F}">
      <dsp:nvSpPr>
        <dsp:cNvPr id="0" name=""/>
        <dsp:cNvSpPr/>
      </dsp:nvSpPr>
      <dsp:spPr>
        <a:xfrm>
          <a:off x="272096" y="2092698"/>
          <a:ext cx="1206701" cy="64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Auditoria</a:t>
          </a:r>
        </a:p>
      </dsp:txBody>
      <dsp:txXfrm>
        <a:off x="272096" y="2092698"/>
        <a:ext cx="1206701" cy="648764"/>
      </dsp:txXfrm>
    </dsp:sp>
    <dsp:sp modelId="{B793D1CE-C54C-48EB-8292-A1E9DEAF03F5}">
      <dsp:nvSpPr>
        <dsp:cNvPr id="0" name=""/>
        <dsp:cNvSpPr/>
      </dsp:nvSpPr>
      <dsp:spPr>
        <a:xfrm rot="5400000">
          <a:off x="887523" y="1906712"/>
          <a:ext cx="1081273" cy="9407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Contro-ladoria</a:t>
          </a:r>
          <a:endParaRPr lang="pt-BR" sz="13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104399" y="2004928"/>
        <a:ext cx="647520" cy="74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39:29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2578 24575,'40'-20'0,"-9"4"0,2 0 0,0 3 0,52-16 0,-74 27 0,55-15 0,0 3 0,1 2 0,112-3 0,1227 17 0,-1203-19 0,-47 1 0,503 10 0,-370 8 0,-230-4 0,0-2 0,86-19 0,115-40 0,-15 3 0,136-25 0,-262 63 0,-88 18 0,0-1 0,-1-1 0,0-2 0,57-23 0,-4-10 0,189-83 0,-208 97 0,-1-4 0,-1-2 0,-1-3 0,89-70 0,-113 75 0,-1-2 0,-2-1 0,-1-2 0,-2-2 0,-1 0 0,-2-2 0,-2-1 0,-2-1 0,-2-1 0,-1-2 0,-3 1 0,-1-2 0,11-55 0,-17 25 0,-4-1 0,-4 0 0,-8-115 0,0 19 0,4 147 0,-1-1 0,-1 0 0,-1 1 0,-1 0 0,-15-41 0,3 22 0,-2 2 0,-31-54 0,25 38-1365,19 32-5461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0:04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8322 2632 24575,'-10'15'0,"0"0"0,0-1 0,-1 0 0,-1 0 0,-1-2 0,-16 15 0,-7 7 0,-80 95 0,-114 162 0,164-203 0,-69 79 0,-17 21 0,125-153 0,-3-1 0,-1-2 0,-1 0 0,-48 35 0,-156 94 0,230-157 0,-59 33 0,-82 35 0,36-20 0,48-19 0,24-11 0,-77 29 0,-261 62 0,297-90 0,-93 30 0,57-17 0,-132 25 0,131-41 0,-1-6 0,-123 0 0,174-10 0,0 3 0,1 3 0,-86 24 0,-104 15 0,-146 20 0,344-59 0,-1-4 0,0-1 0,-116-8 0,50 0 0,-8 5 0,-142-5 0,236-3 0,1-1 0,0-2 0,1-1 0,-38-17 0,16 7 0,35 11 0,0-1 0,1-1 0,1-1 0,0-1 0,-32-25 0,-93-91 0,115 99 0,2-1 0,2-2 0,-43-64 0,57 76 0,-30-46 0,3-3 0,3-1 0,-56-148 0,58 112 0,6-2 0,-22-139 0,-9-61 0,19 101 0,33 162 0,-65-288 0,59 284 0,-2 0 0,-25-51 0,-16-19 0,16 28 0,-5 2 0,-64-93 0,79 133 0,3-1 0,2-1 0,-25-67 0,-17-36 0,58 135 0,-2 1 0,0 1 0,-24-26 0,20 24 0,1-1 0,-18-27 0,-13-27 0,-69-81 0,4 6 0,56 53 0,40 67 0,-1 0 0,-24-32 0,27 44 0,0 0 0,-1 1 0,-1 1 0,-1 1 0,0 0 0,-25-16 0,2 4 0,5 4 0,-59-30 0,69 39 0,1-1 0,1-1 0,0-1 0,-32-32 0,-22-16 0,14 5 0,52 48 0,-1 0 0,0 1 0,0 0 0,-1 1 0,-24-15 0,-12-1-1365,30 13-5461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43:55.5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2807 1 24575,'-782'0'0,"699"4"0,1 4 0,-98 23 0,25-4 0,-253 49 0,353-62 0,-66 29 0,88-31 0,18-6 0,1 1 0,0 0 0,0 2 0,1-1 0,0 1 0,-15 15 0,-67 71 0,55-52 0,1-1 0,3 2 0,-62 95 0,-41 112 0,132-239 0,-9 15 0,-1-1 0,-1-1 0,-24 25 0,25-31 0,1 0 0,0 2 0,2 0 0,0 0 0,-14 31 0,-72 233 0,87-235 0,2 0 0,2 1 0,-3 97 0,14 282 0,-2-422 0,1 1 0,0-1 0,0 1 0,1-1 0,0 0 0,0 1 0,1-1 0,0 0 0,1 0 0,-1-1 0,9 13 0,-3-9 0,0 0 0,0 0 0,1-1 0,0 0 0,1 0 0,17 11 0,4-2 0,0 0 0,2-2 0,0-2 0,54 17 0,191 46 0,-123-36 0,30 6 0,-90-34 0,130 0 0,99-17 0,-108-1 0,620 4 0,-753 4 0,-1 4 0,95 21 0,30 5 0,7-2 0,120 11 0,-296-38 0,1 1 0,-1 2 0,0 2 0,-1 2 0,57 24 0,-95-35 0,169 51 0,5 1 0,-94-23 0,-32-13 0,-2 2 0,53 29 0,30 19 0,43 25 0,-123-62 0,-28-18 0,0 1 0,-1 0 0,26 25 0,-31-26-3,0 0 0,22 13 0,28 23 83,-61-44-210,1 1-1,-1 0 0,0 0 1,-1 0-1,1 0 1,-1 1-1,0-1 1,0 1-1,0 0 1,2 11-1,1 10-6695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7T15:52:20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5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4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1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25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36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78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12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5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66F5-6F07-44C0-B9AD-C31FC9F6956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AE26-F5DB-4EAD-8DC2-EE7016E7F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5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s://pixabay.com/pt/vectors/b%C3%BAssola-rosa-dos-ventos-compass-rose-15012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escadas-escada-protetor-de-corrim%C3%A3o-9915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2.jp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image" Target="../media/image3.jpe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es-es/foto/manos-gente-relacion-conexion-3184427/" TargetMode="External"/><Relationship Id="rId11" Type="http://schemas.microsoft.com/office/2007/relationships/diagramDrawing" Target="../diagrams/drawing3.xml"/><Relationship Id="rId5" Type="http://schemas.openxmlformats.org/officeDocument/2006/relationships/image" Target="../media/image23.jpe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hyperlink" Target="https://viajarpelaleitura.blogspot.com/2016/09/oportunidades.html" TargetMode="Externa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amor-cora%C3%A7%C3%A3o-de-amor-cora%C3%A7%C3%B5es-2611967/" TargetMode="External"/><Relationship Id="rId13" Type="http://schemas.openxmlformats.org/officeDocument/2006/relationships/image" Target="../media/image28.jp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12" Type="http://schemas.openxmlformats.org/officeDocument/2006/relationships/hyperlink" Target="https://pixabay.com/pt/angel-satisfeito-anjo-de-sorriso-141151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balance-png/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0" Type="http://schemas.openxmlformats.org/officeDocument/2006/relationships/hyperlink" Target="https://pxhere.com/pt/photo/1566433" TargetMode="External"/><Relationship Id="rId4" Type="http://schemas.openxmlformats.org/officeDocument/2006/relationships/hyperlink" Target="https://viajarpelaleitura.blogspot.com/2016/09/oportunidades.html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s://forum.muaway.net/index.php?/user/210129-ark-ange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olitonimbus.com.br/frases-e-pensamento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mbaritalia.blogspot.com/2010/10/carta-aberta-ao-embaixador-da-italia.html" TargetMode="External"/><Relationship Id="rId5" Type="http://schemas.openxmlformats.org/officeDocument/2006/relationships/image" Target="../media/image31.jpg"/><Relationship Id="rId4" Type="http://schemas.openxmlformats.org/officeDocument/2006/relationships/hyperlink" Target="https://www.newgrounds.com/art/view/sambo1029/cotm-under-the-surface-by-sambo102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s://www.gov.br/mcti/pt-br/acompanhe-o-mcti/noticias/2023/05/cerimonia-inedita-da-obmep-vai-premiar-mais-de-1-000-jovens" TargetMode="External"/><Relationship Id="rId3" Type="http://schemas.openxmlformats.org/officeDocument/2006/relationships/image" Target="../media/image32.jpg"/><Relationship Id="rId7" Type="http://schemas.openxmlformats.org/officeDocument/2006/relationships/hyperlink" Target="https://svgsilh.com/pt/795548/image/312546.html" TargetMode="External"/><Relationship Id="rId12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hyperlink" Target="https://www.mises.org.es/2019/01/por-que-la-epistemologia-es-importante-en-economia-y-en-todo-lo-demas/" TargetMode="External"/><Relationship Id="rId5" Type="http://schemas.openxmlformats.org/officeDocument/2006/relationships/image" Target="../media/image33.png"/><Relationship Id="rId15" Type="http://schemas.openxmlformats.org/officeDocument/2006/relationships/hyperlink" Target="https://www.pikist.com/free-photo-silzp/pt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rubsphp.blogspot.com/2011/10/nivel-de-conhecimento-em-php.html" TargetMode="External"/><Relationship Id="rId9" Type="http://schemas.openxmlformats.org/officeDocument/2006/relationships/hyperlink" Target="https://ayudantesticsur.blogspot.com/2017/04/ayudantes-del-ies-parque-aluche-de.html" TargetMode="External"/><Relationship Id="rId1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farcoverde@yahoo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padadiamantinaemfoco.blogspot.com/2013/08/mesmo-sem-sair-do-papel-trem-bala-va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senciaevida10.blogspot.com/2017/06/orar-com-fe-este-e-o-caminho-para-todo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fielcatolico.com.br/2024/01/constituicao-dogmatica-pastor-aeternu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sciclo.pedia.ws/wiki/Arquip%C3%A9lago_Kvark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pt/photo/69461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eldeportero.cl/tag/roberto-echeverri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pxhere.com/es/photo/2345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svgsilh.com/pt/image/1909040.html" TargetMode="Externa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customXml" Target="../ink/ink3.xml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customXml" Target="../ink/ink1.xml"/><Relationship Id="rId15" Type="http://schemas.openxmlformats.org/officeDocument/2006/relationships/hyperlink" Target="http://www.blogletras.com/2012/07/carlos-drummond-de-andrade-e-o-tempo.html" TargetMode="External"/><Relationship Id="rId10" Type="http://schemas.openxmlformats.org/officeDocument/2006/relationships/hyperlink" Target="http://www.aspectosprofesionales.info/2018/08/el-delegado-de-proteccion-de-datos-dpd.html" TargetMode="External"/><Relationship Id="rId4" Type="http://schemas.openxmlformats.org/officeDocument/2006/relationships/hyperlink" Target="https://www.pngall.com/journalist-png/" TargetMode="External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confus%C3%A3o-esquerda-direito-reta-31138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09">
            <a:extLst>
              <a:ext uri="{FF2B5EF4-FFF2-40B4-BE49-F238E27FC236}">
                <a16:creationId xmlns:a16="http://schemas.microsoft.com/office/drawing/2014/main" id="{385959AA-09D5-4CB2-D6DA-A3332BB20A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7673" y="2831172"/>
            <a:ext cx="5086589" cy="93345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77673" y="100218"/>
            <a:ext cx="5086588" cy="238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C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e Governança</a:t>
            </a:r>
          </a:p>
          <a:p>
            <a:pPr algn="ctr"/>
            <a:r>
              <a:rPr lang="pt-BR" sz="3200" b="1" dirty="0">
                <a:solidFill>
                  <a:srgbClr val="0C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do Privado</a:t>
            </a:r>
          </a:p>
          <a:p>
            <a:pPr algn="ctr"/>
            <a:endParaRPr lang="pt-BR" sz="3200" b="1" dirty="0">
              <a:solidFill>
                <a:srgbClr val="0C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3200" b="1" dirty="0">
                <a:solidFill>
                  <a:srgbClr val="0C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OAB – MS</a:t>
            </a:r>
          </a:p>
          <a:p>
            <a:pPr algn="ctr"/>
            <a:r>
              <a:rPr lang="pt-BR" sz="3200" b="1" dirty="0">
                <a:solidFill>
                  <a:srgbClr val="0C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de Compliance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9D90DC-8C16-8388-4DCE-8743D8D7BA16}"/>
              </a:ext>
            </a:extLst>
          </p:cNvPr>
          <p:cNvSpPr txBox="1"/>
          <p:nvPr/>
        </p:nvSpPr>
        <p:spPr>
          <a:xfrm>
            <a:off x="1978925" y="3424139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Professor João Arcoverde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6EC5693-B960-9346-2D16-59D407F78087}"/>
              </a:ext>
            </a:extLst>
          </p:cNvPr>
          <p:cNvSpPr/>
          <p:nvPr/>
        </p:nvSpPr>
        <p:spPr>
          <a:xfrm>
            <a:off x="441540" y="4107976"/>
            <a:ext cx="5086588" cy="15149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/>
              <a:t>“Somando esforços ganhamos energia para caminharmos com objetividade e compromisso com resultados eficazes”</a:t>
            </a:r>
          </a:p>
        </p:txBody>
      </p:sp>
    </p:spTree>
    <p:extLst>
      <p:ext uri="{BB962C8B-B14F-4D97-AF65-F5344CB8AC3E}">
        <p14:creationId xmlns:p14="http://schemas.microsoft.com/office/powerpoint/2010/main" val="327571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2"/>
            <a:ext cx="12192000" cy="685800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94D134-975C-9831-9D06-24D4BA9D2DB0}"/>
              </a:ext>
            </a:extLst>
          </p:cNvPr>
          <p:cNvSpPr txBox="1"/>
          <p:nvPr/>
        </p:nvSpPr>
        <p:spPr>
          <a:xfrm>
            <a:off x="3987016" y="0"/>
            <a:ext cx="3966359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b="1" dirty="0">
                <a:solidFill>
                  <a:srgbClr val="0070C0"/>
                </a:solidFill>
              </a:rPr>
              <a:t>COMPLIANCE NO AMBIENTE PÚBLICO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3B5DD11-9674-9D85-156C-534F7D131C3D}"/>
              </a:ext>
            </a:extLst>
          </p:cNvPr>
          <p:cNvSpPr txBox="1"/>
          <p:nvPr/>
        </p:nvSpPr>
        <p:spPr>
          <a:xfrm>
            <a:off x="5636525" y="29820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BAC1DAA6-0AEE-EE6F-A7BB-0CD04237647B}"/>
              </a:ext>
            </a:extLst>
          </p:cNvPr>
          <p:cNvSpPr/>
          <p:nvPr/>
        </p:nvSpPr>
        <p:spPr>
          <a:xfrm>
            <a:off x="586407" y="1019685"/>
            <a:ext cx="4873144" cy="500164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C5940C85-4328-4F5E-E638-5FEE01B5F5A4}"/>
              </a:ext>
            </a:extLst>
          </p:cNvPr>
          <p:cNvSpPr/>
          <p:nvPr/>
        </p:nvSpPr>
        <p:spPr>
          <a:xfrm>
            <a:off x="996287" y="1392072"/>
            <a:ext cx="4053385" cy="420350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D94ED491-FAC0-B0C2-2E54-FBC92B24FE00}"/>
              </a:ext>
            </a:extLst>
          </p:cNvPr>
          <p:cNvSpPr/>
          <p:nvPr/>
        </p:nvSpPr>
        <p:spPr>
          <a:xfrm>
            <a:off x="1419366" y="1787857"/>
            <a:ext cx="3193577" cy="339829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2DCFC64-70BE-51B8-E1C8-74D16C37D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81842"/>
              </p:ext>
            </p:extLst>
          </p:nvPr>
        </p:nvGraphicFramePr>
        <p:xfrm>
          <a:off x="1360168" y="1750026"/>
          <a:ext cx="3193577" cy="339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83D69C-A330-5E97-1A5B-F61B917800AB}"/>
              </a:ext>
            </a:extLst>
          </p:cNvPr>
          <p:cNvSpPr txBox="1"/>
          <p:nvPr/>
        </p:nvSpPr>
        <p:spPr>
          <a:xfrm>
            <a:off x="2061902" y="1897038"/>
            <a:ext cx="198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GESTÃO DE RISCOS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C7D4EA-3DD1-E803-FB35-E059B94F8F11}"/>
              </a:ext>
            </a:extLst>
          </p:cNvPr>
          <p:cNvSpPr txBox="1"/>
          <p:nvPr/>
        </p:nvSpPr>
        <p:spPr>
          <a:xfrm>
            <a:off x="2061902" y="4706501"/>
            <a:ext cx="198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GESTÃO DE RISCOS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2B2B6DD-E045-7775-A690-BE83ABEF7F48}"/>
              </a:ext>
            </a:extLst>
          </p:cNvPr>
          <p:cNvSpPr txBox="1"/>
          <p:nvPr/>
        </p:nvSpPr>
        <p:spPr>
          <a:xfrm rot="16608707">
            <a:off x="181759" y="3117135"/>
            <a:ext cx="2323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GESTÃO DO CONHECIMENTO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06A7F5E-CA33-0C54-D123-FD372BB1E451}"/>
              </a:ext>
            </a:extLst>
          </p:cNvPr>
          <p:cNvSpPr txBox="1"/>
          <p:nvPr/>
        </p:nvSpPr>
        <p:spPr>
          <a:xfrm rot="5023495">
            <a:off x="3550804" y="3194606"/>
            <a:ext cx="2331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GESTÃO DO CONHECIMENTO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CA2285A-7A5B-EEDE-1B7D-607F55207474}"/>
              </a:ext>
            </a:extLst>
          </p:cNvPr>
          <p:cNvSpPr txBox="1"/>
          <p:nvPr/>
        </p:nvSpPr>
        <p:spPr>
          <a:xfrm>
            <a:off x="2527124" y="1028966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6C53D60-F12C-4466-624F-58A1E1CD3870}"/>
              </a:ext>
            </a:extLst>
          </p:cNvPr>
          <p:cNvSpPr txBox="1"/>
          <p:nvPr/>
        </p:nvSpPr>
        <p:spPr>
          <a:xfrm rot="16446374">
            <a:off x="276174" y="3181893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68735EF-EDFF-DD57-1C6E-1410D684B73A}"/>
              </a:ext>
            </a:extLst>
          </p:cNvPr>
          <p:cNvSpPr txBox="1"/>
          <p:nvPr/>
        </p:nvSpPr>
        <p:spPr>
          <a:xfrm rot="5400000">
            <a:off x="4761719" y="3254570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17E1A9-5CC8-0754-9C67-EF4ABDFD277E}"/>
              </a:ext>
            </a:extLst>
          </p:cNvPr>
          <p:cNvSpPr txBox="1"/>
          <p:nvPr/>
        </p:nvSpPr>
        <p:spPr>
          <a:xfrm>
            <a:off x="2421040" y="5598636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DFCB752-C0A2-E902-B9BA-0CDD2DD9007E}"/>
              </a:ext>
            </a:extLst>
          </p:cNvPr>
          <p:cNvSpPr txBox="1"/>
          <p:nvPr/>
        </p:nvSpPr>
        <p:spPr>
          <a:xfrm>
            <a:off x="2310687" y="1457385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CAPACITAÇÃO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2242FDC-299B-BF4C-5A91-6E8ECC30319C}"/>
              </a:ext>
            </a:extLst>
          </p:cNvPr>
          <p:cNvSpPr txBox="1"/>
          <p:nvPr/>
        </p:nvSpPr>
        <p:spPr>
          <a:xfrm>
            <a:off x="2224588" y="5213763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CAPACITAÇÃO</a:t>
            </a:r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E45C7D4A-D46C-21E4-A983-B5E0BF936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364719"/>
              </p:ext>
            </p:extLst>
          </p:nvPr>
        </p:nvGraphicFramePr>
        <p:xfrm>
          <a:off x="6277973" y="1321579"/>
          <a:ext cx="576027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Retângulo de cantos arredondados 34">
            <a:hlinkClick r:id="" action="ppaction://noaction"/>
            <a:extLst>
              <a:ext uri="{FF2B5EF4-FFF2-40B4-BE49-F238E27FC236}">
                <a16:creationId xmlns:a16="http://schemas.microsoft.com/office/drawing/2014/main" id="{BCD8B73E-40EE-EDA4-5724-CDDBC26618BB}"/>
              </a:ext>
            </a:extLst>
          </p:cNvPr>
          <p:cNvSpPr/>
          <p:nvPr/>
        </p:nvSpPr>
        <p:spPr>
          <a:xfrm>
            <a:off x="8066319" y="1213632"/>
            <a:ext cx="1492747" cy="10152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n/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ASSEGURAR O BEM COMUM</a:t>
            </a:r>
          </a:p>
          <a:p>
            <a:pPr algn="ctr">
              <a:defRPr/>
            </a:pPr>
            <a:r>
              <a:rPr lang="pt-BR" sz="1200" b="1" dirty="0">
                <a:ln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(EFICIÊNCIA DOS SERV. PÚBLICOS)</a:t>
            </a:r>
          </a:p>
        </p:txBody>
      </p:sp>
      <p:pic>
        <p:nvPicPr>
          <p:cNvPr id="44" name="Imagem 4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EB57952-C690-0FA4-5593-ACC35A7A0A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976602" y="2407027"/>
            <a:ext cx="1711214" cy="1822258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468D66F3-1FB4-4002-781C-BF1C6CE00524}"/>
              </a:ext>
            </a:extLst>
          </p:cNvPr>
          <p:cNvSpPr txBox="1"/>
          <p:nvPr/>
        </p:nvSpPr>
        <p:spPr>
          <a:xfrm>
            <a:off x="2828532" y="210700"/>
            <a:ext cx="6331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Mecanismos e instrumentos para assegurar o desenvolvimento das atividades da organização em conformidade com a legislação vigente e dentro de padrões éticos e de conduta. </a:t>
            </a:r>
          </a:p>
        </p:txBody>
      </p:sp>
    </p:spTree>
    <p:extLst>
      <p:ext uri="{BB962C8B-B14F-4D97-AF65-F5344CB8AC3E}">
        <p14:creationId xmlns:p14="http://schemas.microsoft.com/office/powerpoint/2010/main" val="345725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29632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MATURIDADE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FF00D1-18AB-F7C4-E4DF-0C822719EA12}"/>
              </a:ext>
            </a:extLst>
          </p:cNvPr>
          <p:cNvSpPr/>
          <p:nvPr/>
        </p:nvSpPr>
        <p:spPr>
          <a:xfrm>
            <a:off x="1676403" y="1105466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ESTRATÉGIA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DD5709-015A-456E-C95B-55F6532AF292}"/>
              </a:ext>
            </a:extLst>
          </p:cNvPr>
          <p:cNvSpPr/>
          <p:nvPr/>
        </p:nvSpPr>
        <p:spPr>
          <a:xfrm>
            <a:off x="3050278" y="1105466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GOVER-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NANÇA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4A5752-CDC2-E1DE-C7B7-F926B2584E9E}"/>
              </a:ext>
            </a:extLst>
          </p:cNvPr>
          <p:cNvSpPr/>
          <p:nvPr/>
        </p:nvSpPr>
        <p:spPr>
          <a:xfrm>
            <a:off x="4403686" y="1105466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POLÍTICA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FE1CFB-0FA5-6538-B76A-EC6F46FC293F}"/>
              </a:ext>
            </a:extLst>
          </p:cNvPr>
          <p:cNvSpPr/>
          <p:nvPr/>
        </p:nvSpPr>
        <p:spPr>
          <a:xfrm>
            <a:off x="5757094" y="1105466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PROCESSO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58E010A-C5A7-DADD-E20D-A1441110BCAB}"/>
              </a:ext>
            </a:extLst>
          </p:cNvPr>
          <p:cNvSpPr/>
          <p:nvPr/>
        </p:nvSpPr>
        <p:spPr>
          <a:xfrm>
            <a:off x="7110502" y="1119111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LINGUAGEM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054A0D0-36D0-497B-E9AC-6E096C8CCB14}"/>
              </a:ext>
            </a:extLst>
          </p:cNvPr>
          <p:cNvSpPr/>
          <p:nvPr/>
        </p:nvSpPr>
        <p:spPr>
          <a:xfrm>
            <a:off x="8484377" y="1119111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SISTEMA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C4CC6F-2CC3-AA14-3284-762B5A82D32F}"/>
              </a:ext>
            </a:extLst>
          </p:cNvPr>
          <p:cNvSpPr/>
          <p:nvPr/>
        </p:nvSpPr>
        <p:spPr>
          <a:xfrm>
            <a:off x="9858252" y="1105465"/>
            <a:ext cx="1241945" cy="8052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CULTURA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1A4789-9B89-31D6-8863-B05F34CAA946}"/>
              </a:ext>
            </a:extLst>
          </p:cNvPr>
          <p:cNvSpPr txBox="1"/>
          <p:nvPr/>
        </p:nvSpPr>
        <p:spPr>
          <a:xfrm>
            <a:off x="0" y="221030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OTIMIZADO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2FA925C-8420-E5E0-9B83-0D6FE73E95EB}"/>
              </a:ext>
            </a:extLst>
          </p:cNvPr>
          <p:cNvSpPr txBox="1"/>
          <p:nvPr/>
        </p:nvSpPr>
        <p:spPr>
          <a:xfrm>
            <a:off x="-2" y="2649349"/>
            <a:ext cx="167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CONSOLIDADO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DAA759-D9C9-95FB-181B-960DC8A69E0F}"/>
              </a:ext>
            </a:extLst>
          </p:cNvPr>
          <p:cNvSpPr txBox="1"/>
          <p:nvPr/>
        </p:nvSpPr>
        <p:spPr>
          <a:xfrm>
            <a:off x="-1" y="3075443"/>
            <a:ext cx="157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DEFINIDO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2F84C0A-2FEB-925D-B502-86739F6C5D80}"/>
              </a:ext>
            </a:extLst>
          </p:cNvPr>
          <p:cNvSpPr txBox="1"/>
          <p:nvPr/>
        </p:nvSpPr>
        <p:spPr>
          <a:xfrm>
            <a:off x="0" y="3444775"/>
            <a:ext cx="173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FRAGMENTADO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C5DB1B3-7886-1500-6214-A3F90424F9A6}"/>
              </a:ext>
            </a:extLst>
          </p:cNvPr>
          <p:cNvSpPr txBox="1"/>
          <p:nvPr/>
        </p:nvSpPr>
        <p:spPr>
          <a:xfrm>
            <a:off x="551600" y="4609533"/>
            <a:ext cx="10235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INICIAL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1D072FD-A492-505E-5689-34A4E09AA6F2}"/>
              </a:ext>
            </a:extLst>
          </p:cNvPr>
          <p:cNvSpPr/>
          <p:nvPr/>
        </p:nvSpPr>
        <p:spPr>
          <a:xfrm>
            <a:off x="1676403" y="3852427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A </a:t>
            </a:r>
            <a:r>
              <a:rPr lang="pt-BR" sz="1600" b="1" dirty="0" err="1">
                <a:solidFill>
                  <a:srgbClr val="0070C0"/>
                </a:solidFill>
              </a:rPr>
              <a:t>organi-zação</a:t>
            </a:r>
            <a:r>
              <a:rPr lang="pt-BR" sz="1600" b="1" dirty="0">
                <a:solidFill>
                  <a:srgbClr val="0070C0"/>
                </a:solidFill>
              </a:rPr>
              <a:t> não sabe como fazer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5BA275B-4A58-6655-B8A4-EB83FDF502A7}"/>
              </a:ext>
            </a:extLst>
          </p:cNvPr>
          <p:cNvSpPr/>
          <p:nvPr/>
        </p:nvSpPr>
        <p:spPr>
          <a:xfrm>
            <a:off x="3050278" y="3852426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As funções de 2ª Linha não são alinhadas com as estratégias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A2AFF1B-BBD8-AC03-E1EA-DABF14C35382}"/>
              </a:ext>
            </a:extLst>
          </p:cNvPr>
          <p:cNvSpPr/>
          <p:nvPr/>
        </p:nvSpPr>
        <p:spPr>
          <a:xfrm>
            <a:off x="4403685" y="3855051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Políticas e </a:t>
            </a:r>
            <a:r>
              <a:rPr lang="pt-BR" sz="1600" b="1" dirty="0" err="1">
                <a:solidFill>
                  <a:srgbClr val="0070C0"/>
                </a:solidFill>
              </a:rPr>
              <a:t>procedi-mentos</a:t>
            </a:r>
            <a:r>
              <a:rPr lang="pt-BR" sz="1600" b="1" dirty="0">
                <a:solidFill>
                  <a:srgbClr val="0070C0"/>
                </a:solidFill>
              </a:rPr>
              <a:t> não estão definidos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BB1DD7B-B038-D5EA-B246-679870A335C7}"/>
              </a:ext>
            </a:extLst>
          </p:cNvPr>
          <p:cNvSpPr/>
          <p:nvPr/>
        </p:nvSpPr>
        <p:spPr>
          <a:xfrm>
            <a:off x="5777560" y="3852426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Processos e controles não apoiam a gestão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E1D2BCB-D138-BD32-7556-6DBF3D586C9F}"/>
              </a:ext>
            </a:extLst>
          </p:cNvPr>
          <p:cNvSpPr/>
          <p:nvPr/>
        </p:nvSpPr>
        <p:spPr>
          <a:xfrm>
            <a:off x="7110502" y="3852425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Abordagem não padronizada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01D9515-88DD-FE50-D397-8410587BDC11}"/>
              </a:ext>
            </a:extLst>
          </p:cNvPr>
          <p:cNvSpPr/>
          <p:nvPr/>
        </p:nvSpPr>
        <p:spPr>
          <a:xfrm>
            <a:off x="8516213" y="3852424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Relatórios insuficientes para a tomada de decisão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CF2F653-2000-1CC3-3600-F649B02226CD}"/>
              </a:ext>
            </a:extLst>
          </p:cNvPr>
          <p:cNvSpPr/>
          <p:nvPr/>
        </p:nvSpPr>
        <p:spPr>
          <a:xfrm>
            <a:off x="9921924" y="3852424"/>
            <a:ext cx="1241945" cy="18490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Gestores não conhecem os conceitos.</a:t>
            </a:r>
          </a:p>
          <a:p>
            <a:pPr algn="ctr"/>
            <a:r>
              <a:rPr lang="pt-BR" sz="1600" b="1" dirty="0" err="1">
                <a:solidFill>
                  <a:srgbClr val="0070C0"/>
                </a:solidFill>
              </a:rPr>
              <a:t>Treinamen-tos</a:t>
            </a:r>
            <a:r>
              <a:rPr lang="pt-BR" sz="1600" b="1" dirty="0">
                <a:solidFill>
                  <a:srgbClr val="0070C0"/>
                </a:solidFill>
              </a:rPr>
              <a:t> pontuais </a:t>
            </a:r>
          </a:p>
        </p:txBody>
      </p:sp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50FCFE0B-1EB1-FE26-9601-C6EFC9A96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6871" y="2202967"/>
            <a:ext cx="1353407" cy="1353407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9B8B65-7E67-7958-8EEA-03BF82C9BD48}"/>
              </a:ext>
            </a:extLst>
          </p:cNvPr>
          <p:cNvSpPr txBox="1"/>
          <p:nvPr/>
        </p:nvSpPr>
        <p:spPr>
          <a:xfrm>
            <a:off x="0" y="5901983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IBGC – Instituto Brasileiro de Governança Corporativa </a:t>
            </a:r>
          </a:p>
          <a:p>
            <a:r>
              <a:rPr lang="pt-BR" sz="1200" b="1" dirty="0"/>
              <a:t>Caderno de Governança Corporativa – Evolução em Governança e Estratégia</a:t>
            </a:r>
          </a:p>
          <a:p>
            <a:r>
              <a:rPr lang="pt-BR" sz="1200" b="1" dirty="0"/>
              <a:t>Maturidade do processo de gestão de riscos  </a:t>
            </a:r>
          </a:p>
        </p:txBody>
      </p:sp>
    </p:spTree>
    <p:extLst>
      <p:ext uri="{BB962C8B-B14F-4D97-AF65-F5344CB8AC3E}">
        <p14:creationId xmlns:p14="http://schemas.microsoft.com/office/powerpoint/2010/main" val="371820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"/>
            <a:ext cx="12192000" cy="6858000"/>
          </a:xfrm>
          <a:prstGeom prst="rect">
            <a:avLst/>
          </a:prstGeom>
        </p:spPr>
      </p:pic>
      <p:pic>
        <p:nvPicPr>
          <p:cNvPr id="5" name="Imagem 4" descr="Placa azul com letras brancas em fundo verde&#10;&#10;Descrição gerada automaticamente">
            <a:extLst>
              <a:ext uri="{FF2B5EF4-FFF2-40B4-BE49-F238E27FC236}">
                <a16:creationId xmlns:a16="http://schemas.microsoft.com/office/drawing/2014/main" id="{28E14CC0-EE0A-A601-5102-9AEC3C8F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877" y="903695"/>
            <a:ext cx="2949050" cy="1474525"/>
          </a:xfrm>
          <a:prstGeom prst="rect">
            <a:avLst/>
          </a:prstGeom>
        </p:spPr>
      </p:pic>
      <p:pic>
        <p:nvPicPr>
          <p:cNvPr id="3" name="Imagem 2" descr="Homem com os braços para cima&#10;&#10;Descrição gerada automaticamente com confiança média">
            <a:extLst>
              <a:ext uri="{FF2B5EF4-FFF2-40B4-BE49-F238E27FC236}">
                <a16:creationId xmlns:a16="http://schemas.microsoft.com/office/drawing/2014/main" id="{199A6BDB-CADA-BF7F-0E48-124C35349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76142" y="889901"/>
            <a:ext cx="2402498" cy="14803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C70688-1290-5A7B-58E0-DBD06B8E28CE}"/>
              </a:ext>
            </a:extLst>
          </p:cNvPr>
          <p:cNvSpPr txBox="1"/>
          <p:nvPr/>
        </p:nvSpPr>
        <p:spPr>
          <a:xfrm>
            <a:off x="2436308" y="285787"/>
            <a:ext cx="227966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GOVERNANÇA E LIDERANÇA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B370D18-C1E8-5808-C07C-738B001BB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687056"/>
              </p:ext>
            </p:extLst>
          </p:nvPr>
        </p:nvGraphicFramePr>
        <p:xfrm>
          <a:off x="6913616" y="928325"/>
          <a:ext cx="5863077" cy="34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13EFAE0-11EB-895B-87DD-C0FD3570AD0B}"/>
              </a:ext>
            </a:extLst>
          </p:cNvPr>
          <p:cNvCxnSpPr>
            <a:cxnSpLocks/>
          </p:cNvCxnSpPr>
          <p:nvPr/>
        </p:nvCxnSpPr>
        <p:spPr>
          <a:xfrm>
            <a:off x="9391329" y="1630062"/>
            <a:ext cx="0" cy="137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FD03E05-5B31-398C-3F88-E164492830A8}"/>
              </a:ext>
            </a:extLst>
          </p:cNvPr>
          <p:cNvCxnSpPr>
            <a:cxnSpLocks/>
          </p:cNvCxnSpPr>
          <p:nvPr/>
        </p:nvCxnSpPr>
        <p:spPr>
          <a:xfrm>
            <a:off x="8967722" y="2098756"/>
            <a:ext cx="87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D254588-475B-5466-D90B-2DE107F0E73F}"/>
              </a:ext>
            </a:extLst>
          </p:cNvPr>
          <p:cNvCxnSpPr>
            <a:cxnSpLocks/>
          </p:cNvCxnSpPr>
          <p:nvPr/>
        </p:nvCxnSpPr>
        <p:spPr>
          <a:xfrm>
            <a:off x="9410966" y="3428758"/>
            <a:ext cx="0" cy="370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B08E5926-0951-B2AE-33B8-1A7860503727}"/>
              </a:ext>
            </a:extLst>
          </p:cNvPr>
          <p:cNvCxnSpPr>
            <a:cxnSpLocks/>
          </p:cNvCxnSpPr>
          <p:nvPr/>
        </p:nvCxnSpPr>
        <p:spPr>
          <a:xfrm flipH="1">
            <a:off x="8252427" y="3799598"/>
            <a:ext cx="1158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A35E6679-FD58-5646-1798-63C1C1F7D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472487"/>
              </p:ext>
            </p:extLst>
          </p:nvPr>
        </p:nvGraphicFramePr>
        <p:xfrm>
          <a:off x="279782" y="3428758"/>
          <a:ext cx="4488747" cy="291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3" name="CaixaDeTexto 42">
            <a:extLst>
              <a:ext uri="{FF2B5EF4-FFF2-40B4-BE49-F238E27FC236}">
                <a16:creationId xmlns:a16="http://schemas.microsoft.com/office/drawing/2014/main" id="{9A56D62D-B266-3729-C466-B04545BB054D}"/>
              </a:ext>
            </a:extLst>
          </p:cNvPr>
          <p:cNvSpPr txBox="1"/>
          <p:nvPr/>
        </p:nvSpPr>
        <p:spPr>
          <a:xfrm>
            <a:off x="3283937" y="5709645"/>
            <a:ext cx="1146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Regulação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E8C0270-81E8-5E0D-8F93-3E443E73AE50}"/>
              </a:ext>
            </a:extLst>
          </p:cNvPr>
          <p:cNvSpPr txBox="1"/>
          <p:nvPr/>
        </p:nvSpPr>
        <p:spPr>
          <a:xfrm>
            <a:off x="7390362" y="534363"/>
            <a:ext cx="106362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PRIVADO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A393215-B8CC-D995-7532-E105C0DCD55C}"/>
              </a:ext>
            </a:extLst>
          </p:cNvPr>
          <p:cNvSpPr txBox="1"/>
          <p:nvPr/>
        </p:nvSpPr>
        <p:spPr>
          <a:xfrm>
            <a:off x="551877" y="2922200"/>
            <a:ext cx="102297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PÚBLICO</a:t>
            </a:r>
          </a:p>
        </p:txBody>
      </p:sp>
    </p:spTree>
    <p:extLst>
      <p:ext uri="{BB962C8B-B14F-4D97-AF65-F5344CB8AC3E}">
        <p14:creationId xmlns:p14="http://schemas.microsoft.com/office/powerpoint/2010/main" val="200047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4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33310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OPORTUNIDADES</a:t>
            </a:r>
          </a:p>
        </p:txBody>
      </p:sp>
      <p:pic>
        <p:nvPicPr>
          <p:cNvPr id="5" name="Imagem 4" descr="Placa azul com letras brancas em fundo verde&#10;&#10;Descrição gerada automaticamente">
            <a:extLst>
              <a:ext uri="{FF2B5EF4-FFF2-40B4-BE49-F238E27FC236}">
                <a16:creationId xmlns:a16="http://schemas.microsoft.com/office/drawing/2014/main" id="{28E14CC0-EE0A-A601-5102-9AEC3C8F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7926" y="4178904"/>
            <a:ext cx="2949050" cy="1474525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51D4C10D-2034-E29B-41C2-54258DA8E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63286" y="1047189"/>
            <a:ext cx="2560325" cy="2852934"/>
          </a:xfrm>
          <a:prstGeom prst="rect">
            <a:avLst/>
          </a:prstGeo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C989A57C-42CD-95DD-709B-92C2DB5CC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63286" y="1833275"/>
            <a:ext cx="1006246" cy="1006246"/>
          </a:xfrm>
          <a:prstGeom prst="rect">
            <a:avLst/>
          </a:prstGeom>
        </p:spPr>
      </p:pic>
      <p:pic>
        <p:nvPicPr>
          <p:cNvPr id="18" name="Imagem 17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B1C6EA5F-D7A1-9D50-D829-74C94722E1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090701" y="2336398"/>
            <a:ext cx="777039" cy="90913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748EED0-EF09-F83B-BED2-C8D253ADB2BA}"/>
              </a:ext>
            </a:extLst>
          </p:cNvPr>
          <p:cNvSpPr txBox="1"/>
          <p:nvPr/>
        </p:nvSpPr>
        <p:spPr>
          <a:xfrm>
            <a:off x="3973834" y="2190802"/>
            <a:ext cx="394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21" name="Imagem 20" descr="Urso de pelúcia&#10;&#10;Descrição gerada automaticamente">
            <a:extLst>
              <a:ext uri="{FF2B5EF4-FFF2-40B4-BE49-F238E27FC236}">
                <a16:creationId xmlns:a16="http://schemas.microsoft.com/office/drawing/2014/main" id="{EC142162-D9AC-82E5-13E9-6E1DF9A64A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44468" y="2978082"/>
            <a:ext cx="2148355" cy="922361"/>
          </a:xfrm>
          <a:prstGeom prst="rect">
            <a:avLst/>
          </a:prstGeom>
        </p:spPr>
      </p:pic>
      <p:pic>
        <p:nvPicPr>
          <p:cNvPr id="26" name="Imagem 25" descr="Pássaro com as asas abertas&#10;&#10;Descrição gerada automaticamente com confiança média">
            <a:extLst>
              <a:ext uri="{FF2B5EF4-FFF2-40B4-BE49-F238E27FC236}">
                <a16:creationId xmlns:a16="http://schemas.microsoft.com/office/drawing/2014/main" id="{8C983802-8C80-ACAD-CC1C-FB89425E7C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527913" y="1321587"/>
            <a:ext cx="1796348" cy="86921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AB839A0-9089-61DF-2B91-20FB6EEABFCE}"/>
              </a:ext>
            </a:extLst>
          </p:cNvPr>
          <p:cNvSpPr txBox="1"/>
          <p:nvPr/>
        </p:nvSpPr>
        <p:spPr>
          <a:xfrm>
            <a:off x="5527912" y="2347357"/>
            <a:ext cx="1796349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Visão de conformidade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Cultura do NÃO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Auditoria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Penalização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F9247EA-77E2-F1A0-7DDE-A559EED881C8}"/>
              </a:ext>
            </a:extLst>
          </p:cNvPr>
          <p:cNvSpPr txBox="1"/>
          <p:nvPr/>
        </p:nvSpPr>
        <p:spPr>
          <a:xfrm>
            <a:off x="122830" y="4039004"/>
            <a:ext cx="2169994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Sensibilização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Educação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Orientação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Aconselhamento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Premiação</a:t>
            </a:r>
          </a:p>
        </p:txBody>
      </p:sp>
    </p:spTree>
    <p:extLst>
      <p:ext uri="{BB962C8B-B14F-4D97-AF65-F5344CB8AC3E}">
        <p14:creationId xmlns:p14="http://schemas.microsoft.com/office/powerpoint/2010/main" val="387146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29632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MATURIDADE</a:t>
            </a:r>
          </a:p>
        </p:txBody>
      </p:sp>
      <p:pic>
        <p:nvPicPr>
          <p:cNvPr id="3" name="Imagem 2" descr="Uma imagem contendo ao ar livre, grama, pássaro, boca&#10;&#10;Descrição gerada automaticamente">
            <a:extLst>
              <a:ext uri="{FF2B5EF4-FFF2-40B4-BE49-F238E27FC236}">
                <a16:creationId xmlns:a16="http://schemas.microsoft.com/office/drawing/2014/main" id="{17F49117-D4FF-ECA9-FB4B-732608857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9850" y="2136775"/>
            <a:ext cx="3048000" cy="25844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9CD347-7EFC-7851-28F5-D53E5E44A52D}"/>
              </a:ext>
            </a:extLst>
          </p:cNvPr>
          <p:cNvSpPr txBox="1"/>
          <p:nvPr/>
        </p:nvSpPr>
        <p:spPr>
          <a:xfrm>
            <a:off x="2395182" y="2791868"/>
            <a:ext cx="29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ESTAR OU SER COMPLIANCE 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85F4D2-C37F-F29D-7257-F86792C40CA6}"/>
              </a:ext>
            </a:extLst>
          </p:cNvPr>
          <p:cNvSpPr txBox="1"/>
          <p:nvPr/>
        </p:nvSpPr>
        <p:spPr>
          <a:xfrm>
            <a:off x="2954740" y="5191652"/>
            <a:ext cx="33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70C0"/>
                </a:solidFill>
              </a:rPr>
              <a:t>Alguns exemplos do cotidiano</a:t>
            </a:r>
          </a:p>
        </p:txBody>
      </p:sp>
    </p:spTree>
    <p:extLst>
      <p:ext uri="{BB962C8B-B14F-4D97-AF65-F5344CB8AC3E}">
        <p14:creationId xmlns:p14="http://schemas.microsoft.com/office/powerpoint/2010/main" val="414071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4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42502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– QUEBRA DE PARADIGMAS </a:t>
            </a:r>
          </a:p>
        </p:txBody>
      </p:sp>
      <p:pic>
        <p:nvPicPr>
          <p:cNvPr id="3" name="Imagem 2" descr="Montanha com neve e água ao fundo&#10;&#10;Descrição gerada automaticamente com confiança média">
            <a:extLst>
              <a:ext uri="{FF2B5EF4-FFF2-40B4-BE49-F238E27FC236}">
                <a16:creationId xmlns:a16="http://schemas.microsoft.com/office/drawing/2014/main" id="{F13B4A8A-1C80-B4EC-488D-11A49C4B7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3579" y="864974"/>
            <a:ext cx="6005015" cy="47442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6E2E56E-7629-BD8D-A628-74CCE2CB32CE}"/>
              </a:ext>
            </a:extLst>
          </p:cNvPr>
          <p:cNvSpPr txBox="1"/>
          <p:nvPr/>
        </p:nvSpPr>
        <p:spPr>
          <a:xfrm>
            <a:off x="4981433" y="1317404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Diagnósticos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B9F94E-F554-C3E9-4E80-F3BFC8C27FAF}"/>
              </a:ext>
            </a:extLst>
          </p:cNvPr>
          <p:cNvSpPr txBox="1"/>
          <p:nvPr/>
        </p:nvSpPr>
        <p:spPr>
          <a:xfrm>
            <a:off x="6196086" y="3063462"/>
            <a:ext cx="29760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Ações consistentes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Efetividade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Mudança de comportamento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Resultado percebido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 descr="Homem sentado a mesa com computador&#10;&#10;Descrição gerada automaticamente">
            <a:extLst>
              <a:ext uri="{FF2B5EF4-FFF2-40B4-BE49-F238E27FC236}">
                <a16:creationId xmlns:a16="http://schemas.microsoft.com/office/drawing/2014/main" id="{FFDD56F3-A27B-666F-7CF4-E254ECEBB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0401" y="2430179"/>
            <a:ext cx="1867878" cy="161384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1A1C46-6B08-17D0-15EE-5CE1B45C5629}"/>
              </a:ext>
            </a:extLst>
          </p:cNvPr>
          <p:cNvSpPr txBox="1"/>
          <p:nvPr/>
        </p:nvSpPr>
        <p:spPr>
          <a:xfrm>
            <a:off x="259443" y="2010704"/>
            <a:ext cx="232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Cultura do diagnóstico</a:t>
            </a:r>
          </a:p>
        </p:txBody>
      </p:sp>
    </p:spTree>
    <p:extLst>
      <p:ext uri="{BB962C8B-B14F-4D97-AF65-F5344CB8AC3E}">
        <p14:creationId xmlns:p14="http://schemas.microsoft.com/office/powerpoint/2010/main" val="3141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42502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– QUEBRA DE PARADIGMAS </a:t>
            </a:r>
          </a:p>
        </p:txBody>
      </p:sp>
      <p:pic>
        <p:nvPicPr>
          <p:cNvPr id="12" name="Imagem 11" descr="Homem em pé em frente a água&#10;&#10;Descrição gerada automaticamente com confiança média">
            <a:extLst>
              <a:ext uri="{FF2B5EF4-FFF2-40B4-BE49-F238E27FC236}">
                <a16:creationId xmlns:a16="http://schemas.microsoft.com/office/drawing/2014/main" id="{DDE3D8EC-1371-E177-FA78-052B5F1A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6835" y="3026178"/>
            <a:ext cx="3571449" cy="267858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C6B5E273-37E5-8DB0-0694-9CDF102BC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6307" y="1159439"/>
            <a:ext cx="1219771" cy="142515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8BEA8A-23AD-E7ED-4E5C-844AF0C01ECC}"/>
              </a:ext>
            </a:extLst>
          </p:cNvPr>
          <p:cNvSpPr txBox="1"/>
          <p:nvPr/>
        </p:nvSpPr>
        <p:spPr>
          <a:xfrm>
            <a:off x="2081674" y="1503149"/>
            <a:ext cx="1456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ENSINAR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SENSIBILIZAR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DISSEMINAR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RECONHECER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PREMIAR</a:t>
            </a:r>
          </a:p>
          <a:p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21" name="Imagem 20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502D2641-A478-F9B0-65EC-287F907641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772156" y="1215966"/>
            <a:ext cx="1900204" cy="1425153"/>
          </a:xfrm>
          <a:prstGeom prst="rect">
            <a:avLst/>
          </a:prstGeom>
        </p:spPr>
      </p:pic>
      <p:pic>
        <p:nvPicPr>
          <p:cNvPr id="24" name="Imagem 23" descr="Forma&#10;&#10;Descrição gerada automaticamente">
            <a:extLst>
              <a:ext uri="{FF2B5EF4-FFF2-40B4-BE49-F238E27FC236}">
                <a16:creationId xmlns:a16="http://schemas.microsoft.com/office/drawing/2014/main" id="{FD5AD566-EB56-74E0-A84D-6E81FAD404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" y="3131520"/>
            <a:ext cx="1966454" cy="1303759"/>
          </a:xfrm>
          <a:prstGeom prst="rect">
            <a:avLst/>
          </a:prstGeom>
        </p:spPr>
      </p:pic>
      <p:pic>
        <p:nvPicPr>
          <p:cNvPr id="27" name="Imagem 26" descr="Tela de celula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0BDA6BCE-A2C8-A3F6-7768-8575C28346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73961" y="4505968"/>
            <a:ext cx="1798195" cy="1198797"/>
          </a:xfrm>
          <a:prstGeom prst="rect">
            <a:avLst/>
          </a:prstGeom>
        </p:spPr>
      </p:pic>
      <p:pic>
        <p:nvPicPr>
          <p:cNvPr id="30" name="Imagem 29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1588693F-9A7C-E7A7-21A7-6FA7EA9BBB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752925" y="3131520"/>
            <a:ext cx="1843809" cy="13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F1EC93-7D4B-7181-CFFC-830056340D6B}"/>
              </a:ext>
            </a:extLst>
          </p:cNvPr>
          <p:cNvSpPr txBox="1"/>
          <p:nvPr/>
        </p:nvSpPr>
        <p:spPr>
          <a:xfrm>
            <a:off x="4708476" y="0"/>
            <a:ext cx="226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OBRIGADO!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203FEF-8DFB-AEB6-AF91-436551EBC972}"/>
              </a:ext>
            </a:extLst>
          </p:cNvPr>
          <p:cNvSpPr txBox="1"/>
          <p:nvPr/>
        </p:nvSpPr>
        <p:spPr>
          <a:xfrm>
            <a:off x="532260" y="1858820"/>
            <a:ext cx="427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João Arcoverde</a:t>
            </a:r>
          </a:p>
          <a:p>
            <a:pPr algn="ctr"/>
            <a:r>
              <a:rPr lang="pt-BR" sz="2800" b="1" dirty="0">
                <a:solidFill>
                  <a:srgbClr val="0070C0"/>
                </a:solidFill>
                <a:hlinkClick r:id="rId3"/>
              </a:rPr>
              <a:t>jfarcoverde@yahoo.com.br</a:t>
            </a:r>
            <a:endParaRPr lang="pt-BR" sz="2800" b="1" dirty="0">
              <a:solidFill>
                <a:srgbClr val="0070C0"/>
              </a:solidFill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</a:rPr>
              <a:t>55 13 99151-8828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C2B114-B407-05EE-8C1A-2D2E600C1382}"/>
              </a:ext>
            </a:extLst>
          </p:cNvPr>
          <p:cNvSpPr txBox="1"/>
          <p:nvPr/>
        </p:nvSpPr>
        <p:spPr>
          <a:xfrm>
            <a:off x="1733265" y="3601282"/>
            <a:ext cx="2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0070C0"/>
                </a:solidFill>
              </a:rPr>
              <a:t>EscolaGov</a:t>
            </a:r>
            <a:r>
              <a:rPr lang="pt-BR" sz="2800" b="1" dirty="0">
                <a:solidFill>
                  <a:srgbClr val="0070C0"/>
                </a:solidFill>
              </a:rPr>
              <a:t> MS</a:t>
            </a:r>
          </a:p>
        </p:txBody>
      </p:sp>
      <p:pic>
        <p:nvPicPr>
          <p:cNvPr id="2" name="Picture 109">
            <a:extLst>
              <a:ext uri="{FF2B5EF4-FFF2-40B4-BE49-F238E27FC236}">
                <a16:creationId xmlns:a16="http://schemas.microsoft.com/office/drawing/2014/main" id="{FA3D2549-CFEC-2E69-1422-12A04826AC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6856" y="881778"/>
            <a:ext cx="508658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54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3668514" y="58754"/>
            <a:ext cx="43162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CONTEXTUALIZAÇÃO – AMBIENTE PÚBLICO</a:t>
            </a:r>
          </a:p>
        </p:txBody>
      </p:sp>
      <p:pic>
        <p:nvPicPr>
          <p:cNvPr id="14" name="Imagem 13" descr="Trem andando nos trilhos&#10;&#10;Descrição gerada automaticamente">
            <a:extLst>
              <a:ext uri="{FF2B5EF4-FFF2-40B4-BE49-F238E27FC236}">
                <a16:creationId xmlns:a16="http://schemas.microsoft.com/office/drawing/2014/main" id="{1C23C140-485E-5319-402D-0545B857B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8341" y="1562754"/>
            <a:ext cx="5678985" cy="356711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C12864-9EBE-E2B9-75E9-6A386E7401F9}"/>
              </a:ext>
            </a:extLst>
          </p:cNvPr>
          <p:cNvSpPr txBox="1"/>
          <p:nvPr/>
        </p:nvSpPr>
        <p:spPr>
          <a:xfrm>
            <a:off x="6358341" y="1176485"/>
            <a:ext cx="270377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“Classe Flash”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39BBE2-75C5-53D0-A4B1-886BCBF4D42D}"/>
              </a:ext>
            </a:extLst>
          </p:cNvPr>
          <p:cNvSpPr txBox="1"/>
          <p:nvPr/>
        </p:nvSpPr>
        <p:spPr>
          <a:xfrm>
            <a:off x="154674" y="1361151"/>
            <a:ext cx="3207224" cy="3970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Empresas Públicas (Grande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Economias Mistas (Grande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Ações nas Bolsas de Valores (Nova York – USA, Bovespa – BR)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Regulação dos Mercados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Elevados Requisitos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285239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54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3668514" y="58754"/>
            <a:ext cx="43162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CONTEXTUALIZAÇÃO – AMBIENTE PÚBLICO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C12864-9EBE-E2B9-75E9-6A386E7401F9}"/>
              </a:ext>
            </a:extLst>
          </p:cNvPr>
          <p:cNvSpPr txBox="1"/>
          <p:nvPr/>
        </p:nvSpPr>
        <p:spPr>
          <a:xfrm>
            <a:off x="6358341" y="1075365"/>
            <a:ext cx="300402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“Classe Confort”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39BBE2-75C5-53D0-A4B1-886BCBF4D42D}"/>
              </a:ext>
            </a:extLst>
          </p:cNvPr>
          <p:cNvSpPr txBox="1"/>
          <p:nvPr/>
        </p:nvSpPr>
        <p:spPr>
          <a:xfrm>
            <a:off x="201684" y="1859339"/>
            <a:ext cx="3207224" cy="313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Empresas Públicas (Médio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Economias Mistas (Médio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Regulação Nacional – Lei das Estatais – 13.303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Requisitos de Governança Moderados</a:t>
            </a:r>
          </a:p>
        </p:txBody>
      </p:sp>
      <p:pic>
        <p:nvPicPr>
          <p:cNvPr id="3" name="Imagem 2" descr="Trem no trilho&#10;&#10;Descrição gerada automaticamente">
            <a:extLst>
              <a:ext uri="{FF2B5EF4-FFF2-40B4-BE49-F238E27FC236}">
                <a16:creationId xmlns:a16="http://schemas.microsoft.com/office/drawing/2014/main" id="{D5162095-E47D-A3FA-8488-955E3F82A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8341" y="1550219"/>
            <a:ext cx="5678985" cy="3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3668514" y="58754"/>
            <a:ext cx="43162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CONTEXTUALIZAÇÃO – AMBIENTE PÚBLICO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C12864-9EBE-E2B9-75E9-6A386E7401F9}"/>
              </a:ext>
            </a:extLst>
          </p:cNvPr>
          <p:cNvSpPr txBox="1"/>
          <p:nvPr/>
        </p:nvSpPr>
        <p:spPr>
          <a:xfrm>
            <a:off x="5880384" y="1055518"/>
            <a:ext cx="320722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“Classe </a:t>
            </a:r>
            <a:r>
              <a:rPr lang="pt-BR" b="1" dirty="0" err="1">
                <a:solidFill>
                  <a:srgbClr val="0070C0"/>
                </a:solidFill>
              </a:rPr>
              <a:t>Tomorrow</a:t>
            </a:r>
            <a:r>
              <a:rPr lang="pt-BR" b="1" dirty="0">
                <a:solidFill>
                  <a:srgbClr val="0070C0"/>
                </a:solidFill>
              </a:rPr>
              <a:t>”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39BBE2-75C5-53D0-A4B1-886BCBF4D42D}"/>
              </a:ext>
            </a:extLst>
          </p:cNvPr>
          <p:cNvSpPr txBox="1"/>
          <p:nvPr/>
        </p:nvSpPr>
        <p:spPr>
          <a:xfrm>
            <a:off x="338162" y="1517471"/>
            <a:ext cx="3207224" cy="3970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Empresas Públicas (Pequeno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Economias Mistas (Pequeno Porte)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Secretarias e Autarquias – Poderes Executivos Federais, Estaduais e Municipais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Legislação Particular - Decretos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Requisitos de Governança Insipientes </a:t>
            </a:r>
          </a:p>
        </p:txBody>
      </p:sp>
      <p:pic>
        <p:nvPicPr>
          <p:cNvPr id="6" name="Imagem 5" descr="Uma imagem contendo escuro, abajur, aceso, luz&#10;&#10;Descrição gerada automaticamente">
            <a:extLst>
              <a:ext uri="{FF2B5EF4-FFF2-40B4-BE49-F238E27FC236}">
                <a16:creationId xmlns:a16="http://schemas.microsoft.com/office/drawing/2014/main" id="{C630FDEC-8E9D-AB92-9056-82BBCCD7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0384" y="1495048"/>
            <a:ext cx="5788452" cy="40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3668514" y="58754"/>
            <a:ext cx="43162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CONTEXTUALIZAÇÃO – AMBIENTE PÚBLICO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C12864-9EBE-E2B9-75E9-6A386E7401F9}"/>
              </a:ext>
            </a:extLst>
          </p:cNvPr>
          <p:cNvSpPr txBox="1"/>
          <p:nvPr/>
        </p:nvSpPr>
        <p:spPr>
          <a:xfrm>
            <a:off x="5880386" y="1190159"/>
            <a:ext cx="263581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– “</a:t>
            </a:r>
            <a:r>
              <a:rPr lang="pt-BR" b="1" dirty="0" err="1">
                <a:solidFill>
                  <a:srgbClr val="0070C0"/>
                </a:solidFill>
              </a:rPr>
              <a:t>Diversity</a:t>
            </a:r>
            <a:r>
              <a:rPr lang="pt-BR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39BBE2-75C5-53D0-A4B1-886BCBF4D42D}"/>
              </a:ext>
            </a:extLst>
          </p:cNvPr>
          <p:cNvSpPr txBox="1"/>
          <p:nvPr/>
        </p:nvSpPr>
        <p:spPr>
          <a:xfrm>
            <a:off x="461290" y="1883916"/>
            <a:ext cx="3207224" cy="3416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Empresas Públicas 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Economias Mistas 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Secretarias e Autarquias – Poderes Executivos Federais, Estaduais e Municipais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Legislação Particular - Decretos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Requisitos de Governança Particulares </a:t>
            </a:r>
          </a:p>
        </p:txBody>
      </p:sp>
      <p:pic>
        <p:nvPicPr>
          <p:cNvPr id="3" name="Imagem 2" descr="Água do mar&#10;&#10;Descrição gerada automaticamente com confiança média">
            <a:extLst>
              <a:ext uri="{FF2B5EF4-FFF2-40B4-BE49-F238E27FC236}">
                <a16:creationId xmlns:a16="http://schemas.microsoft.com/office/drawing/2014/main" id="{D3B51677-7831-D53C-DBC3-F2D035919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0385" y="1622088"/>
            <a:ext cx="6099317" cy="36781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9FF252F-4E72-C4D8-79B5-6A1326CC6524}"/>
              </a:ext>
            </a:extLst>
          </p:cNvPr>
          <p:cNvSpPr txBox="1"/>
          <p:nvPr/>
        </p:nvSpPr>
        <p:spPr>
          <a:xfrm>
            <a:off x="461290" y="1373098"/>
            <a:ext cx="1449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Boas Práticas</a:t>
            </a:r>
          </a:p>
        </p:txBody>
      </p:sp>
    </p:spTree>
    <p:extLst>
      <p:ext uri="{BB962C8B-B14F-4D97-AF65-F5344CB8AC3E}">
        <p14:creationId xmlns:p14="http://schemas.microsoft.com/office/powerpoint/2010/main" val="30645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3668514" y="58754"/>
            <a:ext cx="43162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CONTEXTUALIZAÇÃO – AMBIENTE PÚBLICO</a:t>
            </a:r>
          </a:p>
        </p:txBody>
      </p:sp>
      <p:pic>
        <p:nvPicPr>
          <p:cNvPr id="5" name="Imagem 4" descr="Grupo de pessoas correndo na rua&#10;&#10;Descrição gerada automaticamente">
            <a:extLst>
              <a:ext uri="{FF2B5EF4-FFF2-40B4-BE49-F238E27FC236}">
                <a16:creationId xmlns:a16="http://schemas.microsoft.com/office/drawing/2014/main" id="{9E54A9F8-8645-A8BC-1BAE-8EBD21C8D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192892" y="1581218"/>
            <a:ext cx="5482306" cy="4123648"/>
          </a:xfrm>
          <a:prstGeom prst="rect">
            <a:avLst/>
          </a:prstGeom>
        </p:spPr>
      </p:pic>
      <p:pic>
        <p:nvPicPr>
          <p:cNvPr id="10" name="Imagem 9" descr="Pessoas na boca&#10;&#10;Descrição gerada automaticamente">
            <a:extLst>
              <a:ext uri="{FF2B5EF4-FFF2-40B4-BE49-F238E27FC236}">
                <a16:creationId xmlns:a16="http://schemas.microsoft.com/office/drawing/2014/main" id="{BA89E893-E040-1EEF-C2AC-BD67C0BEE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68416" y="1623885"/>
            <a:ext cx="5624900" cy="40809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99B4F4-46F9-ADFC-23C8-773F67C9301A}"/>
              </a:ext>
            </a:extLst>
          </p:cNvPr>
          <p:cNvSpPr txBox="1"/>
          <p:nvPr/>
        </p:nvSpPr>
        <p:spPr>
          <a:xfrm>
            <a:off x="1965278" y="1153133"/>
            <a:ext cx="170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EU CHEGO LÁ  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C5AB54-6BA1-1FEE-8CCF-17AD90CA4469}"/>
              </a:ext>
            </a:extLst>
          </p:cNvPr>
          <p:cNvSpPr txBox="1"/>
          <p:nvPr/>
        </p:nvSpPr>
        <p:spPr>
          <a:xfrm>
            <a:off x="8523486" y="1191312"/>
            <a:ext cx="170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ME AJUDA !</a:t>
            </a:r>
          </a:p>
        </p:txBody>
      </p:sp>
    </p:spTree>
    <p:extLst>
      <p:ext uri="{BB962C8B-B14F-4D97-AF65-F5344CB8AC3E}">
        <p14:creationId xmlns:p14="http://schemas.microsoft.com/office/powerpoint/2010/main" val="1348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29632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MATURIDADE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95E8227-E099-688B-B20A-E08D23229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9920" y="1411683"/>
            <a:ext cx="5736464" cy="4301507"/>
          </a:xfrm>
          <a:prstGeom prst="rect">
            <a:avLst/>
          </a:prstGeom>
        </p:spPr>
      </p:pic>
      <p:pic>
        <p:nvPicPr>
          <p:cNvPr id="9" name="Imagem 8" descr="Pessoas praticando esporte na grama&#10;&#10;Descrição gerada automaticamente com confiança média">
            <a:extLst>
              <a:ext uri="{FF2B5EF4-FFF2-40B4-BE49-F238E27FC236}">
                <a16:creationId xmlns:a16="http://schemas.microsoft.com/office/drawing/2014/main" id="{753A4890-3EB0-A8C9-445A-7CA20E7F9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5616" y="2117766"/>
            <a:ext cx="3668851" cy="288933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90C59F-DE93-B1E0-791B-293E5870F388}"/>
              </a:ext>
            </a:extLst>
          </p:cNvPr>
          <p:cNvSpPr txBox="1"/>
          <p:nvPr/>
        </p:nvSpPr>
        <p:spPr>
          <a:xfrm>
            <a:off x="195616" y="1650539"/>
            <a:ext cx="237808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PRINCIPAL OBSTÁCULO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37F6D4E-8753-A06C-BB37-52DA60D1C326}"/>
              </a:ext>
            </a:extLst>
          </p:cNvPr>
          <p:cNvSpPr txBox="1"/>
          <p:nvPr/>
        </p:nvSpPr>
        <p:spPr>
          <a:xfrm>
            <a:off x="7320410" y="1471435"/>
            <a:ext cx="44764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COMPLIANCE DESMISTIFICADO</a:t>
            </a:r>
            <a:r>
              <a:rPr lang="pt-BR" sz="2600" dirty="0">
                <a:solidFill>
                  <a:schemeClr val="bg1"/>
                </a:solidFill>
              </a:rPr>
              <a:t>COMPLIANCE DESMISTIFICAR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7876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2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29632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MATURIDADE</a:t>
            </a:r>
          </a:p>
        </p:txBody>
      </p:sp>
      <p:pic>
        <p:nvPicPr>
          <p:cNvPr id="5" name="Imagem 4" descr="Mulher segurando microfone&#10;&#10;Descrição gerada automaticamente">
            <a:extLst>
              <a:ext uri="{FF2B5EF4-FFF2-40B4-BE49-F238E27FC236}">
                <a16:creationId xmlns:a16="http://schemas.microsoft.com/office/drawing/2014/main" id="{5D70B3CD-09C7-7EC9-1D3A-8933210A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12" y="1200474"/>
            <a:ext cx="3425959" cy="329184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ACD36B-94B4-2A03-411B-ED4E3091BEE7}"/>
              </a:ext>
            </a:extLst>
          </p:cNvPr>
          <p:cNvSpPr txBox="1"/>
          <p:nvPr/>
        </p:nvSpPr>
        <p:spPr>
          <a:xfrm>
            <a:off x="2932749" y="1042172"/>
            <a:ext cx="1743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O Sr. pode explicar do que se trata? 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CEB545C-4CC8-E2C3-7FE8-CA2AA18377A9}"/>
              </a:ext>
            </a:extLst>
          </p:cNvPr>
          <p:cNvSpPr txBox="1"/>
          <p:nvPr/>
        </p:nvSpPr>
        <p:spPr>
          <a:xfrm>
            <a:off x="3311406" y="2130511"/>
            <a:ext cx="1573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O Sr. Poderia dar um exemplo de uma organização “compliance”?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E2A87D99-D22F-07E0-6EE1-98392726F6F6}"/>
                  </a:ext>
                </a:extLst>
              </p14:cNvPr>
              <p14:cNvContentPartPr/>
              <p14:nvPr/>
            </p14:nvContentPartPr>
            <p14:xfrm>
              <a:off x="2642309" y="1093001"/>
              <a:ext cx="2146680" cy="9280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E2A87D99-D22F-07E0-6EE1-98392726F6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4309" y="1075361"/>
                <a:ext cx="218232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6BF85AA5-A4DB-91D5-B320-006FA5B85182}"/>
                  </a:ext>
                </a:extLst>
              </p14:cNvPr>
              <p14:cNvContentPartPr/>
              <p14:nvPr/>
            </p14:nvContentPartPr>
            <p14:xfrm>
              <a:off x="2573192" y="2355113"/>
              <a:ext cx="2995920" cy="17280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6BF85AA5-A4DB-91D5-B320-006FA5B851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5552" y="2337113"/>
                <a:ext cx="3031560" cy="176364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Imagem 33" descr="Uma imagem contendo Forma&#10;&#10;Descrição gerada automaticamente">
            <a:extLst>
              <a:ext uri="{FF2B5EF4-FFF2-40B4-BE49-F238E27FC236}">
                <a16:creationId xmlns:a16="http://schemas.microsoft.com/office/drawing/2014/main" id="{B368E5F6-B032-975B-EB70-FBE872F9E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22758" y="3007674"/>
            <a:ext cx="3636435" cy="2825765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A17DFF2-563B-4443-4A6A-6185035632ED}"/>
              </a:ext>
            </a:extLst>
          </p:cNvPr>
          <p:cNvSpPr txBox="1"/>
          <p:nvPr/>
        </p:nvSpPr>
        <p:spPr>
          <a:xfrm>
            <a:off x="1683271" y="7005916"/>
            <a:ext cx="5726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10" tooltip="http://www.aspectosprofesionales.info/2018/08/el-delegado-de-proteccion-de-datos-dpd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1" tooltip="https://creativecommons.org/licenses/by-nc-nd/3.0/"/>
              </a:rPr>
              <a:t>CC BY-NC-ND</a:t>
            </a:r>
            <a:endParaRPr lang="pt-BR" sz="9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931D4939-DE29-5712-6D3C-BCD14AA08907}"/>
                  </a:ext>
                </a:extLst>
              </p14:cNvPr>
              <p14:cNvContentPartPr/>
              <p14:nvPr/>
            </p14:nvContentPartPr>
            <p14:xfrm>
              <a:off x="8941723" y="1564838"/>
              <a:ext cx="1911960" cy="129492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931D4939-DE29-5712-6D3C-BCD14AA089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3723" y="1547198"/>
                <a:ext cx="1947600" cy="133056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6BB7FBC6-E41C-CECB-5855-A73C9FF1A3AA}"/>
              </a:ext>
            </a:extLst>
          </p:cNvPr>
          <p:cNvSpPr txBox="1"/>
          <p:nvPr/>
        </p:nvSpPr>
        <p:spPr>
          <a:xfrm>
            <a:off x="9721846" y="1589773"/>
            <a:ext cx="157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Então!</a:t>
            </a:r>
          </a:p>
          <a:p>
            <a:r>
              <a:rPr lang="pt-BR" b="1" dirty="0">
                <a:solidFill>
                  <a:srgbClr val="0070C0"/>
                </a:solidFill>
              </a:rPr>
              <a:t>Veja bem! </a:t>
            </a:r>
          </a:p>
          <a:p>
            <a:r>
              <a:rPr lang="pt-BR" b="1" dirty="0">
                <a:solidFill>
                  <a:srgbClr val="0070C0"/>
                </a:solidFill>
              </a:rPr>
              <a:t>É bem assim!</a:t>
            </a:r>
          </a:p>
        </p:txBody>
      </p:sp>
      <p:pic>
        <p:nvPicPr>
          <p:cNvPr id="46" name="Imagem 45" descr="Texto&#10;&#10;Descrição gerada automaticamente">
            <a:extLst>
              <a:ext uri="{FF2B5EF4-FFF2-40B4-BE49-F238E27FC236}">
                <a16:creationId xmlns:a16="http://schemas.microsoft.com/office/drawing/2014/main" id="{ADB06A3A-AB86-9665-3C27-7FF8E6287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8384" y="4581259"/>
            <a:ext cx="3636435" cy="1908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CB1F6C9E-A811-AB2F-AD61-3CF1D694D875}"/>
                  </a:ext>
                </a:extLst>
              </p14:cNvPr>
              <p14:cNvContentPartPr/>
              <p14:nvPr/>
            </p14:nvContentPartPr>
            <p14:xfrm>
              <a:off x="3629885" y="4626258"/>
              <a:ext cx="360" cy="36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CB1F6C9E-A811-AB2F-AD61-3CF1D694D87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11885" y="460825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772F1AA3-F5B6-2117-4051-55BC1611914E}"/>
              </a:ext>
            </a:extLst>
          </p:cNvPr>
          <p:cNvSpPr txBox="1"/>
          <p:nvPr/>
        </p:nvSpPr>
        <p:spPr>
          <a:xfrm>
            <a:off x="58384" y="4492321"/>
            <a:ext cx="363643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Compliance Officer apresenta sinais </a:t>
            </a:r>
          </a:p>
          <a:p>
            <a:pPr algn="ctr"/>
            <a:r>
              <a:rPr lang="pt-BR" b="1" dirty="0"/>
              <a:t>de gagueira</a:t>
            </a:r>
          </a:p>
        </p:txBody>
      </p:sp>
    </p:spTree>
    <p:extLst>
      <p:ext uri="{BB962C8B-B14F-4D97-AF65-F5344CB8AC3E}">
        <p14:creationId xmlns:p14="http://schemas.microsoft.com/office/powerpoint/2010/main" val="190995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374557-5132-763E-424A-3CAF12A29A56}"/>
              </a:ext>
            </a:extLst>
          </p:cNvPr>
          <p:cNvSpPr txBox="1"/>
          <p:nvPr/>
        </p:nvSpPr>
        <p:spPr>
          <a:xfrm>
            <a:off x="4446443" y="58754"/>
            <a:ext cx="29632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- MATURIDADE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3C907DAC-3486-2F19-B2EC-D904C2194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105" y="1873684"/>
            <a:ext cx="3202675" cy="28323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67C0856-2E50-18CC-203E-ADD79D5D103B}"/>
              </a:ext>
            </a:extLst>
          </p:cNvPr>
          <p:cNvSpPr txBox="1"/>
          <p:nvPr/>
        </p:nvSpPr>
        <p:spPr>
          <a:xfrm>
            <a:off x="5666097" y="2274838"/>
            <a:ext cx="4872250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COMPLIANCE = INTEGRIDADE ?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CONFORMIDADE LEGAL = COMPLIANCE?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ÉTICA E CONDUTA = COMPLIANCE?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GESTÃO DE RISCOS = AUDITORIA # DE COMPLIANCE?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10FECC-487C-F544-1F3C-A6076295C191}"/>
              </a:ext>
            </a:extLst>
          </p:cNvPr>
          <p:cNvSpPr txBox="1"/>
          <p:nvPr/>
        </p:nvSpPr>
        <p:spPr>
          <a:xfrm>
            <a:off x="6536825" y="1689018"/>
            <a:ext cx="272593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CONFUSÃO DE CONCEITOS</a:t>
            </a:r>
          </a:p>
        </p:txBody>
      </p:sp>
    </p:spTree>
    <p:extLst>
      <p:ext uri="{BB962C8B-B14F-4D97-AF65-F5344CB8AC3E}">
        <p14:creationId xmlns:p14="http://schemas.microsoft.com/office/powerpoint/2010/main" val="400426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1416</TotalTime>
  <Words>554</Words>
  <Application>Microsoft Office PowerPoint</Application>
  <PresentationFormat>Widescreen</PresentationFormat>
  <Paragraphs>192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 Rezende Lopes</dc:creator>
  <cp:lastModifiedBy>Office</cp:lastModifiedBy>
  <cp:revision>61</cp:revision>
  <dcterms:created xsi:type="dcterms:W3CDTF">2023-10-05T17:39:46Z</dcterms:created>
  <dcterms:modified xsi:type="dcterms:W3CDTF">2024-06-18T22:43:44Z</dcterms:modified>
</cp:coreProperties>
</file>