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3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4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264" r:id="rId2"/>
    <p:sldId id="265" r:id="rId3"/>
    <p:sldId id="266" r:id="rId4"/>
    <p:sldId id="268" r:id="rId5"/>
    <p:sldId id="267" r:id="rId6"/>
    <p:sldId id="269" r:id="rId7"/>
    <p:sldId id="292" r:id="rId8"/>
    <p:sldId id="299" r:id="rId9"/>
    <p:sldId id="291" r:id="rId10"/>
    <p:sldId id="270" r:id="rId11"/>
    <p:sldId id="271" r:id="rId12"/>
    <p:sldId id="272" r:id="rId13"/>
    <p:sldId id="273" r:id="rId14"/>
    <p:sldId id="290" r:id="rId15"/>
    <p:sldId id="276" r:id="rId16"/>
    <p:sldId id="300" r:id="rId17"/>
    <p:sldId id="274" r:id="rId18"/>
    <p:sldId id="278" r:id="rId19"/>
    <p:sldId id="279" r:id="rId20"/>
    <p:sldId id="288" r:id="rId21"/>
    <p:sldId id="329" r:id="rId22"/>
    <p:sldId id="309" r:id="rId23"/>
    <p:sldId id="310" r:id="rId24"/>
    <p:sldId id="311" r:id="rId25"/>
    <p:sldId id="312" r:id="rId26"/>
    <p:sldId id="313" r:id="rId27"/>
    <p:sldId id="314" r:id="rId28"/>
    <p:sldId id="315" r:id="rId29"/>
    <p:sldId id="316" r:id="rId30"/>
    <p:sldId id="317" r:id="rId31"/>
    <p:sldId id="318" r:id="rId32"/>
    <p:sldId id="319" r:id="rId33"/>
    <p:sldId id="320" r:id="rId34"/>
    <p:sldId id="321" r:id="rId35"/>
    <p:sldId id="322" r:id="rId36"/>
    <p:sldId id="323" r:id="rId37"/>
    <p:sldId id="330" r:id="rId38"/>
    <p:sldId id="326" r:id="rId39"/>
    <p:sldId id="332" r:id="rId40"/>
    <p:sldId id="324" r:id="rId41"/>
    <p:sldId id="325" r:id="rId42"/>
    <p:sldId id="327" r:id="rId43"/>
    <p:sldId id="306" r:id="rId44"/>
    <p:sldId id="304" r:id="rId45"/>
    <p:sldId id="307" r:id="rId46"/>
    <p:sldId id="308" r:id="rId47"/>
    <p:sldId id="333" r:id="rId48"/>
    <p:sldId id="328" r:id="rId49"/>
    <p:sldId id="282" r:id="rId50"/>
    <p:sldId id="302" r:id="rId51"/>
    <p:sldId id="303" r:id="rId52"/>
  </p:sldIdLst>
  <p:sldSz cx="10693400" cy="7561263"/>
  <p:notesSz cx="7099300" cy="10234613"/>
  <p:defaultTextStyle>
    <a:defPPr>
      <a:defRPr lang="pt-BR"/>
    </a:defPPr>
    <a:lvl1pPr marL="0" algn="l" defTabSz="10425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252" algn="l" defTabSz="10425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504" algn="l" defTabSz="10425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3756" algn="l" defTabSz="10425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008" algn="l" defTabSz="10425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6259" algn="l" defTabSz="10425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7512" algn="l" defTabSz="10425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48764" algn="l" defTabSz="10425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0015" algn="l" defTabSz="10425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254" y="66"/>
      </p:cViewPr>
      <p:guideLst>
        <p:guide orient="horz" pos="2382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D48013-C293-459B-8D2D-6BAE915E0075}" type="doc">
      <dgm:prSet loTypeId="urn:microsoft.com/office/officeart/2005/8/layout/process4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pt-BR"/>
        </a:p>
      </dgm:t>
    </dgm:pt>
    <dgm:pt modelId="{1760E4AF-C2B3-423E-8BDD-80C915301861}">
      <dgm:prSet phldrT="[Texto]"/>
      <dgm:spPr>
        <a:ln>
          <a:solidFill>
            <a:schemeClr val="tx1">
              <a:lumMod val="95000"/>
              <a:lumOff val="5000"/>
            </a:schemeClr>
          </a:solidFill>
        </a:ln>
      </dgm:spPr>
      <dgm:t>
        <a:bodyPr/>
        <a:lstStyle/>
        <a:p>
          <a:r>
            <a:rPr lang="pt-BR" b="1" dirty="0">
              <a:latin typeface="Arial" pitchFamily="34" charset="0"/>
              <a:cs typeface="Arial" pitchFamily="34" charset="0"/>
            </a:rPr>
            <a:t>PLANO PLURIANUAL - PPA</a:t>
          </a:r>
        </a:p>
      </dgm:t>
    </dgm:pt>
    <dgm:pt modelId="{31720CCF-A98D-4F20-9ECA-B2CD726850F1}" type="parTrans" cxnId="{4C37620F-6CA6-4562-8661-BAE44FB49600}">
      <dgm:prSet/>
      <dgm:spPr/>
      <dgm:t>
        <a:bodyPr/>
        <a:lstStyle/>
        <a:p>
          <a:endParaRPr lang="pt-BR"/>
        </a:p>
      </dgm:t>
    </dgm:pt>
    <dgm:pt modelId="{898B3907-8298-4479-AE7E-95375D1A203F}" type="sibTrans" cxnId="{4C37620F-6CA6-4562-8661-BAE44FB49600}">
      <dgm:prSet/>
      <dgm:spPr/>
      <dgm:t>
        <a:bodyPr/>
        <a:lstStyle/>
        <a:p>
          <a:endParaRPr lang="pt-BR"/>
        </a:p>
      </dgm:t>
    </dgm:pt>
    <dgm:pt modelId="{5E6B9E7A-2401-4190-8905-79060D3A4EAB}">
      <dgm:prSet phldrT="[Texto]" custT="1"/>
      <dgm:spPr>
        <a:ln>
          <a:solidFill>
            <a:schemeClr val="tx1">
              <a:lumMod val="95000"/>
              <a:lumOff val="5000"/>
            </a:schemeClr>
          </a:solidFill>
        </a:ln>
      </dgm:spPr>
      <dgm:t>
        <a:bodyPr/>
        <a:lstStyle/>
        <a:p>
          <a:r>
            <a:rPr lang="pt-BR" sz="1800" b="1" dirty="0">
              <a:latin typeface="Arial" pitchFamily="34" charset="0"/>
              <a:cs typeface="Arial" pitchFamily="34" charset="0"/>
            </a:rPr>
            <a:t>LEI DE DIRETRIZES ORÇAMENTÁRIAS – LDO </a:t>
          </a:r>
        </a:p>
      </dgm:t>
    </dgm:pt>
    <dgm:pt modelId="{A77B158B-260A-4425-A06C-49EBEA6B62D3}" type="parTrans" cxnId="{35D092B8-9621-468C-92B4-B20CB23A8174}">
      <dgm:prSet/>
      <dgm:spPr/>
      <dgm:t>
        <a:bodyPr/>
        <a:lstStyle/>
        <a:p>
          <a:endParaRPr lang="pt-BR"/>
        </a:p>
      </dgm:t>
    </dgm:pt>
    <dgm:pt modelId="{DD3853F1-FEDA-4460-9E45-CED222C8BABD}" type="sibTrans" cxnId="{35D092B8-9621-468C-92B4-B20CB23A8174}">
      <dgm:prSet/>
      <dgm:spPr/>
      <dgm:t>
        <a:bodyPr/>
        <a:lstStyle/>
        <a:p>
          <a:endParaRPr lang="pt-BR"/>
        </a:p>
      </dgm:t>
    </dgm:pt>
    <dgm:pt modelId="{1AC8BF1A-A986-4935-8C52-DFAAB7735E5F}">
      <dgm:prSet phldrT="[Texto]"/>
      <dgm:spPr>
        <a:ln>
          <a:solidFill>
            <a:schemeClr val="tx1">
              <a:lumMod val="95000"/>
              <a:lumOff val="5000"/>
            </a:schemeClr>
          </a:solidFill>
        </a:ln>
      </dgm:spPr>
      <dgm:t>
        <a:bodyPr/>
        <a:lstStyle/>
        <a:p>
          <a:r>
            <a:rPr lang="pt-BR" b="1" dirty="0">
              <a:latin typeface="Arial" panose="020B0604020202020204" pitchFamily="34" charset="0"/>
              <a:cs typeface="Arial" panose="020B0604020202020204" pitchFamily="34" charset="0"/>
            </a:rPr>
            <a:t>LEI ORÇAMENTÁRIA ANUAL – LOA</a:t>
          </a:r>
          <a:endParaRPr lang="pt-BR" b="1" dirty="0"/>
        </a:p>
      </dgm:t>
    </dgm:pt>
    <dgm:pt modelId="{51EE1893-6340-4287-AE13-242A5DC4CFA5}" type="parTrans" cxnId="{22E3765A-A729-459C-99D8-765BD17DFF1C}">
      <dgm:prSet/>
      <dgm:spPr/>
      <dgm:t>
        <a:bodyPr/>
        <a:lstStyle/>
        <a:p>
          <a:endParaRPr lang="pt-BR"/>
        </a:p>
      </dgm:t>
    </dgm:pt>
    <dgm:pt modelId="{99FE5B57-CEE6-4033-81E4-C6134FDA15A0}" type="sibTrans" cxnId="{22E3765A-A729-459C-99D8-765BD17DFF1C}">
      <dgm:prSet/>
      <dgm:spPr/>
      <dgm:t>
        <a:bodyPr/>
        <a:lstStyle/>
        <a:p>
          <a:endParaRPr lang="pt-BR"/>
        </a:p>
      </dgm:t>
    </dgm:pt>
    <dgm:pt modelId="{94FD65C0-7854-441C-9F0A-2167D4782D85}" type="pres">
      <dgm:prSet presAssocID="{29D48013-C293-459B-8D2D-6BAE915E007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8FFF5599-5A3B-4B09-B686-B10CDC32287A}" type="pres">
      <dgm:prSet presAssocID="{1AC8BF1A-A986-4935-8C52-DFAAB7735E5F}" presName="boxAndChildren" presStyleCnt="0"/>
      <dgm:spPr/>
    </dgm:pt>
    <dgm:pt modelId="{6E91200E-30EA-46CD-AD33-24C3EBF62F3F}" type="pres">
      <dgm:prSet presAssocID="{1AC8BF1A-A986-4935-8C52-DFAAB7735E5F}" presName="parentTextBox" presStyleLbl="node1" presStyleIdx="0" presStyleCnt="3"/>
      <dgm:spPr/>
      <dgm:t>
        <a:bodyPr/>
        <a:lstStyle/>
        <a:p>
          <a:endParaRPr lang="pt-BR"/>
        </a:p>
      </dgm:t>
    </dgm:pt>
    <dgm:pt modelId="{D6F486A2-6E0F-4E79-A632-71194E22B33E}" type="pres">
      <dgm:prSet presAssocID="{DD3853F1-FEDA-4460-9E45-CED222C8BABD}" presName="sp" presStyleCnt="0"/>
      <dgm:spPr/>
    </dgm:pt>
    <dgm:pt modelId="{BE1FE150-A160-47DD-B8A9-712E2E84B8B6}" type="pres">
      <dgm:prSet presAssocID="{5E6B9E7A-2401-4190-8905-79060D3A4EAB}" presName="arrowAndChildren" presStyleCnt="0"/>
      <dgm:spPr/>
    </dgm:pt>
    <dgm:pt modelId="{A2F58E4A-0714-402A-8028-861175F2646F}" type="pres">
      <dgm:prSet presAssocID="{5E6B9E7A-2401-4190-8905-79060D3A4EAB}" presName="parentTextArrow" presStyleLbl="node1" presStyleIdx="1" presStyleCnt="3" custLinFactNeighborX="33985" custLinFactNeighborY="749"/>
      <dgm:spPr/>
      <dgm:t>
        <a:bodyPr/>
        <a:lstStyle/>
        <a:p>
          <a:endParaRPr lang="pt-BR"/>
        </a:p>
      </dgm:t>
    </dgm:pt>
    <dgm:pt modelId="{35482985-EAFA-4952-8728-B0F50C45A775}" type="pres">
      <dgm:prSet presAssocID="{898B3907-8298-4479-AE7E-95375D1A203F}" presName="sp" presStyleCnt="0"/>
      <dgm:spPr/>
    </dgm:pt>
    <dgm:pt modelId="{CE32F499-3768-4B45-AB2F-2B7296648B54}" type="pres">
      <dgm:prSet presAssocID="{1760E4AF-C2B3-423E-8BDD-80C915301861}" presName="arrowAndChildren" presStyleCnt="0"/>
      <dgm:spPr/>
    </dgm:pt>
    <dgm:pt modelId="{702522DC-288A-44B9-960A-DEAAE575FEFA}" type="pres">
      <dgm:prSet presAssocID="{1760E4AF-C2B3-423E-8BDD-80C915301861}" presName="parentTextArrow" presStyleLbl="node1" presStyleIdx="2" presStyleCnt="3" custLinFactNeighborX="42" custLinFactNeighborY="-47"/>
      <dgm:spPr/>
      <dgm:t>
        <a:bodyPr/>
        <a:lstStyle/>
        <a:p>
          <a:endParaRPr lang="pt-BR"/>
        </a:p>
      </dgm:t>
    </dgm:pt>
  </dgm:ptLst>
  <dgm:cxnLst>
    <dgm:cxn modelId="{35D092B8-9621-468C-92B4-B20CB23A8174}" srcId="{29D48013-C293-459B-8D2D-6BAE915E0075}" destId="{5E6B9E7A-2401-4190-8905-79060D3A4EAB}" srcOrd="1" destOrd="0" parTransId="{A77B158B-260A-4425-A06C-49EBEA6B62D3}" sibTransId="{DD3853F1-FEDA-4460-9E45-CED222C8BABD}"/>
    <dgm:cxn modelId="{0C06D71B-9F81-428B-9CF3-B5ABE83D21CC}" type="presOf" srcId="{29D48013-C293-459B-8D2D-6BAE915E0075}" destId="{94FD65C0-7854-441C-9F0A-2167D4782D85}" srcOrd="0" destOrd="0" presId="urn:microsoft.com/office/officeart/2005/8/layout/process4"/>
    <dgm:cxn modelId="{4C37620F-6CA6-4562-8661-BAE44FB49600}" srcId="{29D48013-C293-459B-8D2D-6BAE915E0075}" destId="{1760E4AF-C2B3-423E-8BDD-80C915301861}" srcOrd="0" destOrd="0" parTransId="{31720CCF-A98D-4F20-9ECA-B2CD726850F1}" sibTransId="{898B3907-8298-4479-AE7E-95375D1A203F}"/>
    <dgm:cxn modelId="{D57E6273-4534-48E8-9F2F-0320B05A8919}" type="presOf" srcId="{1760E4AF-C2B3-423E-8BDD-80C915301861}" destId="{702522DC-288A-44B9-960A-DEAAE575FEFA}" srcOrd="0" destOrd="0" presId="urn:microsoft.com/office/officeart/2005/8/layout/process4"/>
    <dgm:cxn modelId="{70925541-58C7-4D88-8952-0CFA4C099FE8}" type="presOf" srcId="{5E6B9E7A-2401-4190-8905-79060D3A4EAB}" destId="{A2F58E4A-0714-402A-8028-861175F2646F}" srcOrd="0" destOrd="0" presId="urn:microsoft.com/office/officeart/2005/8/layout/process4"/>
    <dgm:cxn modelId="{6869DB5F-3874-4F1C-8978-98FC48E6FBC4}" type="presOf" srcId="{1AC8BF1A-A986-4935-8C52-DFAAB7735E5F}" destId="{6E91200E-30EA-46CD-AD33-24C3EBF62F3F}" srcOrd="0" destOrd="0" presId="urn:microsoft.com/office/officeart/2005/8/layout/process4"/>
    <dgm:cxn modelId="{22E3765A-A729-459C-99D8-765BD17DFF1C}" srcId="{29D48013-C293-459B-8D2D-6BAE915E0075}" destId="{1AC8BF1A-A986-4935-8C52-DFAAB7735E5F}" srcOrd="2" destOrd="0" parTransId="{51EE1893-6340-4287-AE13-242A5DC4CFA5}" sibTransId="{99FE5B57-CEE6-4033-81E4-C6134FDA15A0}"/>
    <dgm:cxn modelId="{BBF3B28F-59DD-49A6-87A1-05F491CD362E}" type="presParOf" srcId="{94FD65C0-7854-441C-9F0A-2167D4782D85}" destId="{8FFF5599-5A3B-4B09-B686-B10CDC32287A}" srcOrd="0" destOrd="0" presId="urn:microsoft.com/office/officeart/2005/8/layout/process4"/>
    <dgm:cxn modelId="{22618533-FE6A-413F-AD62-5EEB421B164E}" type="presParOf" srcId="{8FFF5599-5A3B-4B09-B686-B10CDC32287A}" destId="{6E91200E-30EA-46CD-AD33-24C3EBF62F3F}" srcOrd="0" destOrd="0" presId="urn:microsoft.com/office/officeart/2005/8/layout/process4"/>
    <dgm:cxn modelId="{7634909F-F654-4801-8AE3-5DD2EA6ACA93}" type="presParOf" srcId="{94FD65C0-7854-441C-9F0A-2167D4782D85}" destId="{D6F486A2-6E0F-4E79-A632-71194E22B33E}" srcOrd="1" destOrd="0" presId="urn:microsoft.com/office/officeart/2005/8/layout/process4"/>
    <dgm:cxn modelId="{A7B82235-1287-43B0-A4C0-7306EE6AB263}" type="presParOf" srcId="{94FD65C0-7854-441C-9F0A-2167D4782D85}" destId="{BE1FE150-A160-47DD-B8A9-712E2E84B8B6}" srcOrd="2" destOrd="0" presId="urn:microsoft.com/office/officeart/2005/8/layout/process4"/>
    <dgm:cxn modelId="{B22D1273-3C88-4D9B-9FA9-E2E26B5B662F}" type="presParOf" srcId="{BE1FE150-A160-47DD-B8A9-712E2E84B8B6}" destId="{A2F58E4A-0714-402A-8028-861175F2646F}" srcOrd="0" destOrd="0" presId="urn:microsoft.com/office/officeart/2005/8/layout/process4"/>
    <dgm:cxn modelId="{78368774-FA4A-499F-B584-65BE8F7A2E5B}" type="presParOf" srcId="{94FD65C0-7854-441C-9F0A-2167D4782D85}" destId="{35482985-EAFA-4952-8728-B0F50C45A775}" srcOrd="3" destOrd="0" presId="urn:microsoft.com/office/officeart/2005/8/layout/process4"/>
    <dgm:cxn modelId="{334F0BC4-9EDE-4962-93C2-9AB8514C61DF}" type="presParOf" srcId="{94FD65C0-7854-441C-9F0A-2167D4782D85}" destId="{CE32F499-3768-4B45-AB2F-2B7296648B54}" srcOrd="4" destOrd="0" presId="urn:microsoft.com/office/officeart/2005/8/layout/process4"/>
    <dgm:cxn modelId="{B41509EE-D36E-405D-A9BD-A04E467EFA5D}" type="presParOf" srcId="{CE32F499-3768-4B45-AB2F-2B7296648B54}" destId="{702522DC-288A-44B9-960A-DEAAE575FEFA}" srcOrd="0" destOrd="0" presId="urn:microsoft.com/office/officeart/2005/8/layout/process4"/>
  </dgm:cxnLst>
  <dgm:bg/>
  <dgm:whole>
    <a:ln w="38100">
      <a:solidFill>
        <a:srgbClr val="0000CC"/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1DB2330-A4DE-4521-9B89-F079327184FE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55EFA8FA-5461-46FB-B8FB-07E072E8B41B}">
      <dgm:prSet phldrT="[Texto]" custT="1"/>
      <dgm:spPr>
        <a:solidFill>
          <a:srgbClr val="92D050"/>
        </a:solidFill>
        <a:ln w="3175"/>
      </dgm:spPr>
      <dgm:t>
        <a:bodyPr/>
        <a:lstStyle/>
        <a:p>
          <a:r>
            <a:rPr lang="pt-BR" sz="1200" b="1" dirty="0" smtClean="0">
              <a:solidFill>
                <a:schemeClr val="tx1"/>
              </a:solidFill>
              <a:latin typeface="Trebuchet MS" panose="020B0603020202020204" pitchFamily="34" charset="0"/>
            </a:rPr>
            <a:t>Formação Continuada</a:t>
          </a:r>
          <a:endParaRPr lang="pt-BR" sz="1200" b="1" dirty="0">
            <a:solidFill>
              <a:schemeClr val="tx1"/>
            </a:solidFill>
            <a:latin typeface="Trebuchet MS" panose="020B0603020202020204" pitchFamily="34" charset="0"/>
          </a:endParaRPr>
        </a:p>
      </dgm:t>
    </dgm:pt>
    <dgm:pt modelId="{72F0D2F5-2AD9-4224-826E-92EFFB91E423}" type="parTrans" cxnId="{C6C80B7E-90A3-4ED6-B498-2F783F318BCA}">
      <dgm:prSet/>
      <dgm:spPr/>
      <dgm:t>
        <a:bodyPr/>
        <a:lstStyle/>
        <a:p>
          <a:endParaRPr lang="pt-BR"/>
        </a:p>
      </dgm:t>
    </dgm:pt>
    <dgm:pt modelId="{5E1876AF-0D49-4A02-A46A-30FB1A4D344A}" type="sibTrans" cxnId="{C6C80B7E-90A3-4ED6-B498-2F783F318BCA}">
      <dgm:prSet/>
      <dgm:spPr/>
      <dgm:t>
        <a:bodyPr/>
        <a:lstStyle/>
        <a:p>
          <a:endParaRPr lang="pt-BR"/>
        </a:p>
      </dgm:t>
    </dgm:pt>
    <dgm:pt modelId="{3E08694F-7058-47BC-BB1F-82FC8DFBB9E3}">
      <dgm:prSet phldrT="[Texto]" custT="1"/>
      <dgm:spPr>
        <a:solidFill>
          <a:srgbClr val="92D050"/>
        </a:solidFill>
        <a:ln w="3175"/>
      </dgm:spPr>
      <dgm:t>
        <a:bodyPr/>
        <a:lstStyle/>
        <a:p>
          <a:r>
            <a:rPr lang="pt-BR" sz="1200" b="1" dirty="0" smtClean="0">
              <a:solidFill>
                <a:schemeClr val="tx1"/>
              </a:solidFill>
              <a:latin typeface="Trebuchet MS" panose="020B0603020202020204" pitchFamily="34" charset="0"/>
            </a:rPr>
            <a:t>Mais Servidores</a:t>
          </a:r>
        </a:p>
        <a:p>
          <a:r>
            <a:rPr lang="pt-BR" sz="1200" b="1" dirty="0" smtClean="0">
              <a:solidFill>
                <a:schemeClr val="tx1"/>
              </a:solidFill>
              <a:latin typeface="Trebuchet MS" panose="020B0603020202020204" pitchFamily="34" charset="0"/>
            </a:rPr>
            <a:t>Capacitados</a:t>
          </a:r>
          <a:endParaRPr lang="pt-BR" sz="1200" b="1" dirty="0">
            <a:solidFill>
              <a:schemeClr val="tx1"/>
            </a:solidFill>
            <a:latin typeface="Trebuchet MS" panose="020B0603020202020204" pitchFamily="34" charset="0"/>
          </a:endParaRPr>
        </a:p>
      </dgm:t>
    </dgm:pt>
    <dgm:pt modelId="{86549DB6-7899-451E-ABDC-F906A52E9B90}" type="parTrans" cxnId="{F97FBE9E-B99F-4DB2-8634-2828AC81285A}">
      <dgm:prSet/>
      <dgm:spPr/>
      <dgm:t>
        <a:bodyPr/>
        <a:lstStyle/>
        <a:p>
          <a:endParaRPr lang="pt-BR"/>
        </a:p>
      </dgm:t>
    </dgm:pt>
    <dgm:pt modelId="{C622160A-795E-40E2-AE9E-1EFC10624131}" type="sibTrans" cxnId="{F97FBE9E-B99F-4DB2-8634-2828AC81285A}">
      <dgm:prSet/>
      <dgm:spPr/>
      <dgm:t>
        <a:bodyPr/>
        <a:lstStyle/>
        <a:p>
          <a:endParaRPr lang="pt-BR"/>
        </a:p>
      </dgm:t>
    </dgm:pt>
    <dgm:pt modelId="{8E6A76A7-EA56-48CA-8977-D762A4A65135}">
      <dgm:prSet phldrT="[Texto]" custT="1"/>
      <dgm:spPr>
        <a:solidFill>
          <a:srgbClr val="92D050"/>
        </a:solidFill>
        <a:ln w="3175"/>
      </dgm:spPr>
      <dgm:t>
        <a:bodyPr/>
        <a:lstStyle/>
        <a:p>
          <a:r>
            <a:rPr lang="pt-BR" sz="1200" b="1" dirty="0" smtClean="0">
              <a:solidFill>
                <a:schemeClr val="tx1"/>
              </a:solidFill>
              <a:latin typeface="Trebuchet MS" panose="020B0603020202020204" pitchFamily="34" charset="0"/>
            </a:rPr>
            <a:t>Maior  Captação  </a:t>
          </a:r>
        </a:p>
        <a:p>
          <a:r>
            <a:rPr lang="pt-BR" sz="1200" b="1" dirty="0" smtClean="0">
              <a:solidFill>
                <a:schemeClr val="tx1"/>
              </a:solidFill>
              <a:latin typeface="Trebuchet MS" panose="020B0603020202020204" pitchFamily="34" charset="0"/>
            </a:rPr>
            <a:t>de Recursos</a:t>
          </a:r>
          <a:endParaRPr lang="pt-BR" sz="1200" b="1" dirty="0">
            <a:solidFill>
              <a:schemeClr val="tx1"/>
            </a:solidFill>
            <a:latin typeface="Trebuchet MS" panose="020B0603020202020204" pitchFamily="34" charset="0"/>
          </a:endParaRPr>
        </a:p>
      </dgm:t>
    </dgm:pt>
    <dgm:pt modelId="{56126264-C4F3-4EAA-9AED-2E8EBA8DF759}" type="parTrans" cxnId="{E12BFBC7-318E-4EB3-8DCE-2A5F33EF48EC}">
      <dgm:prSet/>
      <dgm:spPr/>
      <dgm:t>
        <a:bodyPr/>
        <a:lstStyle/>
        <a:p>
          <a:endParaRPr lang="pt-BR"/>
        </a:p>
      </dgm:t>
    </dgm:pt>
    <dgm:pt modelId="{37E90265-C9C3-4936-8AE3-A9A3A21FB914}" type="sibTrans" cxnId="{E12BFBC7-318E-4EB3-8DCE-2A5F33EF48EC}">
      <dgm:prSet/>
      <dgm:spPr/>
      <dgm:t>
        <a:bodyPr/>
        <a:lstStyle/>
        <a:p>
          <a:endParaRPr lang="pt-BR"/>
        </a:p>
      </dgm:t>
    </dgm:pt>
    <dgm:pt modelId="{FCED56BD-5B4C-4480-ADB6-F8903DD637F8}" type="pres">
      <dgm:prSet presAssocID="{F1DB2330-A4DE-4521-9B89-F079327184FE}" presName="CompostProcess" presStyleCnt="0">
        <dgm:presLayoutVars>
          <dgm:dir/>
          <dgm:resizeHandles val="exact"/>
        </dgm:presLayoutVars>
      </dgm:prSet>
      <dgm:spPr/>
    </dgm:pt>
    <dgm:pt modelId="{F02C5605-EE90-4CA3-9DD3-1B653654CB6F}" type="pres">
      <dgm:prSet presAssocID="{F1DB2330-A4DE-4521-9B89-F079327184FE}" presName="arrow" presStyleLbl="bgShp" presStyleIdx="0" presStyleCnt="1"/>
      <dgm:spPr/>
      <dgm:t>
        <a:bodyPr/>
        <a:lstStyle/>
        <a:p>
          <a:endParaRPr lang="pt-BR"/>
        </a:p>
      </dgm:t>
    </dgm:pt>
    <dgm:pt modelId="{D452A377-DC95-4D1F-80B9-2B4083595536}" type="pres">
      <dgm:prSet presAssocID="{F1DB2330-A4DE-4521-9B89-F079327184FE}" presName="linearProcess" presStyleCnt="0"/>
      <dgm:spPr/>
    </dgm:pt>
    <dgm:pt modelId="{C55EB0F5-C1D0-4D8B-8EDA-4DB71E8D061A}" type="pres">
      <dgm:prSet presAssocID="{55EFA8FA-5461-46FB-B8FB-07E072E8B41B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F10869F-445C-403A-8FAB-E7766BFB2755}" type="pres">
      <dgm:prSet presAssocID="{5E1876AF-0D49-4A02-A46A-30FB1A4D344A}" presName="sibTrans" presStyleCnt="0"/>
      <dgm:spPr/>
    </dgm:pt>
    <dgm:pt modelId="{8B355EA9-B23E-46C8-B032-84E7DE870CF4}" type="pres">
      <dgm:prSet presAssocID="{3E08694F-7058-47BC-BB1F-82FC8DFBB9E3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7F6A30F-565B-45DC-B075-A40595365A1F}" type="pres">
      <dgm:prSet presAssocID="{C622160A-795E-40E2-AE9E-1EFC10624131}" presName="sibTrans" presStyleCnt="0"/>
      <dgm:spPr/>
    </dgm:pt>
    <dgm:pt modelId="{A340E4BF-240C-466C-9CFC-3962C06D21D0}" type="pres">
      <dgm:prSet presAssocID="{8E6A76A7-EA56-48CA-8977-D762A4A65135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1A64F2AA-CA47-4A92-BD83-CCCA06E0C39A}" type="presOf" srcId="{3E08694F-7058-47BC-BB1F-82FC8DFBB9E3}" destId="{8B355EA9-B23E-46C8-B032-84E7DE870CF4}" srcOrd="0" destOrd="0" presId="urn:microsoft.com/office/officeart/2005/8/layout/hProcess9"/>
    <dgm:cxn modelId="{C6C80B7E-90A3-4ED6-B498-2F783F318BCA}" srcId="{F1DB2330-A4DE-4521-9B89-F079327184FE}" destId="{55EFA8FA-5461-46FB-B8FB-07E072E8B41B}" srcOrd="0" destOrd="0" parTransId="{72F0D2F5-2AD9-4224-826E-92EFFB91E423}" sibTransId="{5E1876AF-0D49-4A02-A46A-30FB1A4D344A}"/>
    <dgm:cxn modelId="{E12BFBC7-318E-4EB3-8DCE-2A5F33EF48EC}" srcId="{F1DB2330-A4DE-4521-9B89-F079327184FE}" destId="{8E6A76A7-EA56-48CA-8977-D762A4A65135}" srcOrd="2" destOrd="0" parTransId="{56126264-C4F3-4EAA-9AED-2E8EBA8DF759}" sibTransId="{37E90265-C9C3-4936-8AE3-A9A3A21FB914}"/>
    <dgm:cxn modelId="{C1FF6EC8-59C3-4156-B6C1-907B6988989F}" type="presOf" srcId="{55EFA8FA-5461-46FB-B8FB-07E072E8B41B}" destId="{C55EB0F5-C1D0-4D8B-8EDA-4DB71E8D061A}" srcOrd="0" destOrd="0" presId="urn:microsoft.com/office/officeart/2005/8/layout/hProcess9"/>
    <dgm:cxn modelId="{F97FBE9E-B99F-4DB2-8634-2828AC81285A}" srcId="{F1DB2330-A4DE-4521-9B89-F079327184FE}" destId="{3E08694F-7058-47BC-BB1F-82FC8DFBB9E3}" srcOrd="1" destOrd="0" parTransId="{86549DB6-7899-451E-ABDC-F906A52E9B90}" sibTransId="{C622160A-795E-40E2-AE9E-1EFC10624131}"/>
    <dgm:cxn modelId="{2A7C82F5-7CA9-4478-AFEE-695CEACF307B}" type="presOf" srcId="{8E6A76A7-EA56-48CA-8977-D762A4A65135}" destId="{A340E4BF-240C-466C-9CFC-3962C06D21D0}" srcOrd="0" destOrd="0" presId="urn:microsoft.com/office/officeart/2005/8/layout/hProcess9"/>
    <dgm:cxn modelId="{2210F2BA-EAD0-4155-95ED-435872659329}" type="presOf" srcId="{F1DB2330-A4DE-4521-9B89-F079327184FE}" destId="{FCED56BD-5B4C-4480-ADB6-F8903DD637F8}" srcOrd="0" destOrd="0" presId="urn:microsoft.com/office/officeart/2005/8/layout/hProcess9"/>
    <dgm:cxn modelId="{F9CF3C1B-875D-464B-BA2D-31C5B841E1C2}" type="presParOf" srcId="{FCED56BD-5B4C-4480-ADB6-F8903DD637F8}" destId="{F02C5605-EE90-4CA3-9DD3-1B653654CB6F}" srcOrd="0" destOrd="0" presId="urn:microsoft.com/office/officeart/2005/8/layout/hProcess9"/>
    <dgm:cxn modelId="{14D3058A-8E6C-4802-B7A2-0E149BF03047}" type="presParOf" srcId="{FCED56BD-5B4C-4480-ADB6-F8903DD637F8}" destId="{D452A377-DC95-4D1F-80B9-2B4083595536}" srcOrd="1" destOrd="0" presId="urn:microsoft.com/office/officeart/2005/8/layout/hProcess9"/>
    <dgm:cxn modelId="{8C54BBD3-7496-45C3-822A-717A6048D4AA}" type="presParOf" srcId="{D452A377-DC95-4D1F-80B9-2B4083595536}" destId="{C55EB0F5-C1D0-4D8B-8EDA-4DB71E8D061A}" srcOrd="0" destOrd="0" presId="urn:microsoft.com/office/officeart/2005/8/layout/hProcess9"/>
    <dgm:cxn modelId="{D766414D-1B0D-4D47-888D-551ED084E23B}" type="presParOf" srcId="{D452A377-DC95-4D1F-80B9-2B4083595536}" destId="{EF10869F-445C-403A-8FAB-E7766BFB2755}" srcOrd="1" destOrd="0" presId="urn:microsoft.com/office/officeart/2005/8/layout/hProcess9"/>
    <dgm:cxn modelId="{07DD83CD-D270-4968-B455-CC20EBD90B2E}" type="presParOf" srcId="{D452A377-DC95-4D1F-80B9-2B4083595536}" destId="{8B355EA9-B23E-46C8-B032-84E7DE870CF4}" srcOrd="2" destOrd="0" presId="urn:microsoft.com/office/officeart/2005/8/layout/hProcess9"/>
    <dgm:cxn modelId="{B3E709D2-7A60-4F85-A99F-C22450E481C6}" type="presParOf" srcId="{D452A377-DC95-4D1F-80B9-2B4083595536}" destId="{D7F6A30F-565B-45DC-B075-A40595365A1F}" srcOrd="3" destOrd="0" presId="urn:microsoft.com/office/officeart/2005/8/layout/hProcess9"/>
    <dgm:cxn modelId="{B938C047-0391-4426-8DF7-B92EAE8C48D7}" type="presParOf" srcId="{D452A377-DC95-4D1F-80B9-2B4083595536}" destId="{A340E4BF-240C-466C-9CFC-3962C06D21D0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1DB2330-A4DE-4521-9B89-F079327184FE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55EFA8FA-5461-46FB-B8FB-07E072E8B41B}">
      <dgm:prSet phldrT="[Texto]" custT="1"/>
      <dgm:spPr>
        <a:solidFill>
          <a:srgbClr val="00B0F0"/>
        </a:solidFill>
        <a:ln w="3175"/>
      </dgm:spPr>
      <dgm:t>
        <a:bodyPr/>
        <a:lstStyle/>
        <a:p>
          <a:r>
            <a:rPr lang="pt-BR" sz="1200" b="1" dirty="0" smtClean="0">
              <a:solidFill>
                <a:schemeClr val="tx1"/>
              </a:solidFill>
              <a:latin typeface="Trebuchet MS" panose="020B0603020202020204" pitchFamily="34" charset="0"/>
            </a:rPr>
            <a:t>Servidores Capacitados</a:t>
          </a:r>
          <a:endParaRPr lang="pt-BR" sz="1200" b="1" dirty="0">
            <a:solidFill>
              <a:schemeClr val="tx1"/>
            </a:solidFill>
            <a:latin typeface="Trebuchet MS" panose="020B0603020202020204" pitchFamily="34" charset="0"/>
          </a:endParaRPr>
        </a:p>
      </dgm:t>
    </dgm:pt>
    <dgm:pt modelId="{72F0D2F5-2AD9-4224-826E-92EFFB91E423}" type="parTrans" cxnId="{C6C80B7E-90A3-4ED6-B498-2F783F318BCA}">
      <dgm:prSet/>
      <dgm:spPr/>
      <dgm:t>
        <a:bodyPr/>
        <a:lstStyle/>
        <a:p>
          <a:endParaRPr lang="pt-BR"/>
        </a:p>
      </dgm:t>
    </dgm:pt>
    <dgm:pt modelId="{5E1876AF-0D49-4A02-A46A-30FB1A4D344A}" type="sibTrans" cxnId="{C6C80B7E-90A3-4ED6-B498-2F783F318BCA}">
      <dgm:prSet/>
      <dgm:spPr/>
      <dgm:t>
        <a:bodyPr/>
        <a:lstStyle/>
        <a:p>
          <a:endParaRPr lang="pt-BR"/>
        </a:p>
      </dgm:t>
    </dgm:pt>
    <dgm:pt modelId="{3E08694F-7058-47BC-BB1F-82FC8DFBB9E3}">
      <dgm:prSet phldrT="[Texto]" custT="1"/>
      <dgm:spPr>
        <a:solidFill>
          <a:srgbClr val="00B0F0"/>
        </a:solidFill>
        <a:ln w="3175"/>
      </dgm:spPr>
      <dgm:t>
        <a:bodyPr/>
        <a:lstStyle/>
        <a:p>
          <a:r>
            <a:rPr lang="pt-BR" sz="1200" b="1" dirty="0" smtClean="0">
              <a:solidFill>
                <a:schemeClr val="tx1"/>
              </a:solidFill>
              <a:latin typeface="Trebuchet MS" panose="020B0603020202020204" pitchFamily="34" charset="0"/>
            </a:rPr>
            <a:t>Melhor Execução de Projetos</a:t>
          </a:r>
          <a:endParaRPr lang="pt-BR" sz="1200" b="1" dirty="0">
            <a:solidFill>
              <a:schemeClr val="tx1"/>
            </a:solidFill>
            <a:latin typeface="Trebuchet MS" panose="020B0603020202020204" pitchFamily="34" charset="0"/>
          </a:endParaRPr>
        </a:p>
      </dgm:t>
    </dgm:pt>
    <dgm:pt modelId="{86549DB6-7899-451E-ABDC-F906A52E9B90}" type="parTrans" cxnId="{F97FBE9E-B99F-4DB2-8634-2828AC81285A}">
      <dgm:prSet/>
      <dgm:spPr/>
      <dgm:t>
        <a:bodyPr/>
        <a:lstStyle/>
        <a:p>
          <a:endParaRPr lang="pt-BR"/>
        </a:p>
      </dgm:t>
    </dgm:pt>
    <dgm:pt modelId="{C622160A-795E-40E2-AE9E-1EFC10624131}" type="sibTrans" cxnId="{F97FBE9E-B99F-4DB2-8634-2828AC81285A}">
      <dgm:prSet/>
      <dgm:spPr/>
      <dgm:t>
        <a:bodyPr/>
        <a:lstStyle/>
        <a:p>
          <a:endParaRPr lang="pt-BR"/>
        </a:p>
      </dgm:t>
    </dgm:pt>
    <dgm:pt modelId="{8E6A76A7-EA56-48CA-8977-D762A4A65135}">
      <dgm:prSet phldrT="[Texto]" custT="1"/>
      <dgm:spPr>
        <a:solidFill>
          <a:srgbClr val="00B0F0"/>
        </a:solidFill>
        <a:ln w="3175"/>
      </dgm:spPr>
      <dgm:t>
        <a:bodyPr/>
        <a:lstStyle/>
        <a:p>
          <a:r>
            <a:rPr lang="pt-BR" sz="1200" b="1" dirty="0" smtClean="0">
              <a:solidFill>
                <a:schemeClr val="tx1"/>
              </a:solidFill>
              <a:latin typeface="Trebuchet MS" panose="020B0603020202020204" pitchFamily="34" charset="0"/>
            </a:rPr>
            <a:t>Prestação de Contas </a:t>
          </a:r>
        </a:p>
        <a:p>
          <a:r>
            <a:rPr lang="pt-BR" sz="1200" b="1" dirty="0" smtClean="0">
              <a:solidFill>
                <a:schemeClr val="tx1"/>
              </a:solidFill>
              <a:latin typeface="Trebuchet MS" panose="020B0603020202020204" pitchFamily="34" charset="0"/>
            </a:rPr>
            <a:t>Aprovadas</a:t>
          </a:r>
          <a:endParaRPr lang="pt-BR" sz="1200" b="1" dirty="0">
            <a:solidFill>
              <a:schemeClr val="tx1"/>
            </a:solidFill>
            <a:latin typeface="Trebuchet MS" panose="020B0603020202020204" pitchFamily="34" charset="0"/>
          </a:endParaRPr>
        </a:p>
      </dgm:t>
    </dgm:pt>
    <dgm:pt modelId="{56126264-C4F3-4EAA-9AED-2E8EBA8DF759}" type="parTrans" cxnId="{E12BFBC7-318E-4EB3-8DCE-2A5F33EF48EC}">
      <dgm:prSet/>
      <dgm:spPr/>
      <dgm:t>
        <a:bodyPr/>
        <a:lstStyle/>
        <a:p>
          <a:endParaRPr lang="pt-BR"/>
        </a:p>
      </dgm:t>
    </dgm:pt>
    <dgm:pt modelId="{37E90265-C9C3-4936-8AE3-A9A3A21FB914}" type="sibTrans" cxnId="{E12BFBC7-318E-4EB3-8DCE-2A5F33EF48EC}">
      <dgm:prSet/>
      <dgm:spPr/>
      <dgm:t>
        <a:bodyPr/>
        <a:lstStyle/>
        <a:p>
          <a:endParaRPr lang="pt-BR"/>
        </a:p>
      </dgm:t>
    </dgm:pt>
    <dgm:pt modelId="{FCED56BD-5B4C-4480-ADB6-F8903DD637F8}" type="pres">
      <dgm:prSet presAssocID="{F1DB2330-A4DE-4521-9B89-F079327184FE}" presName="CompostProcess" presStyleCnt="0">
        <dgm:presLayoutVars>
          <dgm:dir/>
          <dgm:resizeHandles val="exact"/>
        </dgm:presLayoutVars>
      </dgm:prSet>
      <dgm:spPr/>
    </dgm:pt>
    <dgm:pt modelId="{F02C5605-EE90-4CA3-9DD3-1B653654CB6F}" type="pres">
      <dgm:prSet presAssocID="{F1DB2330-A4DE-4521-9B89-F079327184FE}" presName="arrow" presStyleLbl="bgShp" presStyleIdx="0" presStyleCnt="1"/>
      <dgm:spPr/>
      <dgm:t>
        <a:bodyPr/>
        <a:lstStyle/>
        <a:p>
          <a:endParaRPr lang="pt-BR"/>
        </a:p>
      </dgm:t>
    </dgm:pt>
    <dgm:pt modelId="{D452A377-DC95-4D1F-80B9-2B4083595536}" type="pres">
      <dgm:prSet presAssocID="{F1DB2330-A4DE-4521-9B89-F079327184FE}" presName="linearProcess" presStyleCnt="0"/>
      <dgm:spPr/>
    </dgm:pt>
    <dgm:pt modelId="{C55EB0F5-C1D0-4D8B-8EDA-4DB71E8D061A}" type="pres">
      <dgm:prSet presAssocID="{55EFA8FA-5461-46FB-B8FB-07E072E8B41B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F10869F-445C-403A-8FAB-E7766BFB2755}" type="pres">
      <dgm:prSet presAssocID="{5E1876AF-0D49-4A02-A46A-30FB1A4D344A}" presName="sibTrans" presStyleCnt="0"/>
      <dgm:spPr/>
    </dgm:pt>
    <dgm:pt modelId="{8B355EA9-B23E-46C8-B032-84E7DE870CF4}" type="pres">
      <dgm:prSet presAssocID="{3E08694F-7058-47BC-BB1F-82FC8DFBB9E3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7F6A30F-565B-45DC-B075-A40595365A1F}" type="pres">
      <dgm:prSet presAssocID="{C622160A-795E-40E2-AE9E-1EFC10624131}" presName="sibTrans" presStyleCnt="0"/>
      <dgm:spPr/>
    </dgm:pt>
    <dgm:pt modelId="{A340E4BF-240C-466C-9CFC-3962C06D21D0}" type="pres">
      <dgm:prSet presAssocID="{8E6A76A7-EA56-48CA-8977-D762A4A65135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C6C80B7E-90A3-4ED6-B498-2F783F318BCA}" srcId="{F1DB2330-A4DE-4521-9B89-F079327184FE}" destId="{55EFA8FA-5461-46FB-B8FB-07E072E8B41B}" srcOrd="0" destOrd="0" parTransId="{72F0D2F5-2AD9-4224-826E-92EFFB91E423}" sibTransId="{5E1876AF-0D49-4A02-A46A-30FB1A4D344A}"/>
    <dgm:cxn modelId="{1B674A00-2DA7-4A80-998B-32F04016A7BE}" type="presOf" srcId="{8E6A76A7-EA56-48CA-8977-D762A4A65135}" destId="{A340E4BF-240C-466C-9CFC-3962C06D21D0}" srcOrd="0" destOrd="0" presId="urn:microsoft.com/office/officeart/2005/8/layout/hProcess9"/>
    <dgm:cxn modelId="{426756D1-7D64-4713-AA70-555E448FABC1}" type="presOf" srcId="{F1DB2330-A4DE-4521-9B89-F079327184FE}" destId="{FCED56BD-5B4C-4480-ADB6-F8903DD637F8}" srcOrd="0" destOrd="0" presId="urn:microsoft.com/office/officeart/2005/8/layout/hProcess9"/>
    <dgm:cxn modelId="{E12BFBC7-318E-4EB3-8DCE-2A5F33EF48EC}" srcId="{F1DB2330-A4DE-4521-9B89-F079327184FE}" destId="{8E6A76A7-EA56-48CA-8977-D762A4A65135}" srcOrd="2" destOrd="0" parTransId="{56126264-C4F3-4EAA-9AED-2E8EBA8DF759}" sibTransId="{37E90265-C9C3-4936-8AE3-A9A3A21FB914}"/>
    <dgm:cxn modelId="{F97FBE9E-B99F-4DB2-8634-2828AC81285A}" srcId="{F1DB2330-A4DE-4521-9B89-F079327184FE}" destId="{3E08694F-7058-47BC-BB1F-82FC8DFBB9E3}" srcOrd="1" destOrd="0" parTransId="{86549DB6-7899-451E-ABDC-F906A52E9B90}" sibTransId="{C622160A-795E-40E2-AE9E-1EFC10624131}"/>
    <dgm:cxn modelId="{B1B1B5BB-B9F9-4584-A89F-444F67487ADF}" type="presOf" srcId="{55EFA8FA-5461-46FB-B8FB-07E072E8B41B}" destId="{C55EB0F5-C1D0-4D8B-8EDA-4DB71E8D061A}" srcOrd="0" destOrd="0" presId="urn:microsoft.com/office/officeart/2005/8/layout/hProcess9"/>
    <dgm:cxn modelId="{C81FA8B5-236C-41F0-AA9D-CE7C91F1A279}" type="presOf" srcId="{3E08694F-7058-47BC-BB1F-82FC8DFBB9E3}" destId="{8B355EA9-B23E-46C8-B032-84E7DE870CF4}" srcOrd="0" destOrd="0" presId="urn:microsoft.com/office/officeart/2005/8/layout/hProcess9"/>
    <dgm:cxn modelId="{47908CF2-15F6-47DE-9DE6-97748DA0F598}" type="presParOf" srcId="{FCED56BD-5B4C-4480-ADB6-F8903DD637F8}" destId="{F02C5605-EE90-4CA3-9DD3-1B653654CB6F}" srcOrd="0" destOrd="0" presId="urn:microsoft.com/office/officeart/2005/8/layout/hProcess9"/>
    <dgm:cxn modelId="{09AAD111-8986-4B20-B387-3538D0143FA8}" type="presParOf" srcId="{FCED56BD-5B4C-4480-ADB6-F8903DD637F8}" destId="{D452A377-DC95-4D1F-80B9-2B4083595536}" srcOrd="1" destOrd="0" presId="urn:microsoft.com/office/officeart/2005/8/layout/hProcess9"/>
    <dgm:cxn modelId="{2A218A2B-716D-4B3D-A136-64A66162C27C}" type="presParOf" srcId="{D452A377-DC95-4D1F-80B9-2B4083595536}" destId="{C55EB0F5-C1D0-4D8B-8EDA-4DB71E8D061A}" srcOrd="0" destOrd="0" presId="urn:microsoft.com/office/officeart/2005/8/layout/hProcess9"/>
    <dgm:cxn modelId="{436F42E3-171D-42C4-A1A8-4EA60DB6B757}" type="presParOf" srcId="{D452A377-DC95-4D1F-80B9-2B4083595536}" destId="{EF10869F-445C-403A-8FAB-E7766BFB2755}" srcOrd="1" destOrd="0" presId="urn:microsoft.com/office/officeart/2005/8/layout/hProcess9"/>
    <dgm:cxn modelId="{6FB043DA-C617-4B3F-B50A-B3D049D6B642}" type="presParOf" srcId="{D452A377-DC95-4D1F-80B9-2B4083595536}" destId="{8B355EA9-B23E-46C8-B032-84E7DE870CF4}" srcOrd="2" destOrd="0" presId="urn:microsoft.com/office/officeart/2005/8/layout/hProcess9"/>
    <dgm:cxn modelId="{4F77ADC2-50AA-48DC-B123-C67B875F9182}" type="presParOf" srcId="{D452A377-DC95-4D1F-80B9-2B4083595536}" destId="{D7F6A30F-565B-45DC-B075-A40595365A1F}" srcOrd="3" destOrd="0" presId="urn:microsoft.com/office/officeart/2005/8/layout/hProcess9"/>
    <dgm:cxn modelId="{C0012609-5EEC-46F9-BEA1-81EE9FE489E9}" type="presParOf" srcId="{D452A377-DC95-4D1F-80B9-2B4083595536}" destId="{A340E4BF-240C-466C-9CFC-3962C06D21D0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1DB2330-A4DE-4521-9B89-F079327184FE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55EFA8FA-5461-46FB-B8FB-07E072E8B41B}">
      <dgm:prSet phldrT="[Texto]" custT="1"/>
      <dgm:spPr>
        <a:solidFill>
          <a:srgbClr val="FFFF00"/>
        </a:solidFill>
        <a:ln w="3175"/>
      </dgm:spPr>
      <dgm:t>
        <a:bodyPr/>
        <a:lstStyle/>
        <a:p>
          <a:r>
            <a:rPr lang="pt-BR" sz="1200" b="1" dirty="0" smtClean="0">
              <a:solidFill>
                <a:schemeClr val="tx1"/>
              </a:solidFill>
              <a:latin typeface="Trebuchet MS" panose="020B0603020202020204" pitchFamily="34" charset="0"/>
            </a:rPr>
            <a:t>Conhecimento do </a:t>
          </a:r>
        </a:p>
        <a:p>
          <a:r>
            <a:rPr lang="pt-BR" sz="1200" b="1" dirty="0" smtClean="0">
              <a:solidFill>
                <a:schemeClr val="tx1"/>
              </a:solidFill>
              <a:latin typeface="Trebuchet MS" panose="020B0603020202020204" pitchFamily="34" charset="0"/>
            </a:rPr>
            <a:t>Processo e Sistema</a:t>
          </a:r>
          <a:endParaRPr lang="pt-BR" sz="1200" b="1" dirty="0">
            <a:solidFill>
              <a:schemeClr val="tx1"/>
            </a:solidFill>
            <a:latin typeface="Trebuchet MS" panose="020B0603020202020204" pitchFamily="34" charset="0"/>
          </a:endParaRPr>
        </a:p>
      </dgm:t>
    </dgm:pt>
    <dgm:pt modelId="{72F0D2F5-2AD9-4224-826E-92EFFB91E423}" type="parTrans" cxnId="{C6C80B7E-90A3-4ED6-B498-2F783F318BCA}">
      <dgm:prSet/>
      <dgm:spPr/>
      <dgm:t>
        <a:bodyPr/>
        <a:lstStyle/>
        <a:p>
          <a:endParaRPr lang="pt-BR"/>
        </a:p>
      </dgm:t>
    </dgm:pt>
    <dgm:pt modelId="{5E1876AF-0D49-4A02-A46A-30FB1A4D344A}" type="sibTrans" cxnId="{C6C80B7E-90A3-4ED6-B498-2F783F318BCA}">
      <dgm:prSet/>
      <dgm:spPr/>
      <dgm:t>
        <a:bodyPr/>
        <a:lstStyle/>
        <a:p>
          <a:endParaRPr lang="pt-BR"/>
        </a:p>
      </dgm:t>
    </dgm:pt>
    <dgm:pt modelId="{3E08694F-7058-47BC-BB1F-82FC8DFBB9E3}">
      <dgm:prSet phldrT="[Texto]" custT="1"/>
      <dgm:spPr>
        <a:solidFill>
          <a:srgbClr val="FFFF00"/>
        </a:solidFill>
        <a:ln w="3175"/>
      </dgm:spPr>
      <dgm:t>
        <a:bodyPr/>
        <a:lstStyle/>
        <a:p>
          <a:r>
            <a:rPr lang="pt-BR" sz="1200" b="1" dirty="0" smtClean="0">
              <a:solidFill>
                <a:schemeClr val="tx1"/>
              </a:solidFill>
              <a:latin typeface="Trebuchet MS" panose="020B0603020202020204" pitchFamily="34" charset="0"/>
            </a:rPr>
            <a:t>Habilidade na Interlocução</a:t>
          </a:r>
          <a:endParaRPr lang="pt-BR" sz="1200" b="1" dirty="0">
            <a:solidFill>
              <a:schemeClr val="tx1"/>
            </a:solidFill>
            <a:latin typeface="Trebuchet MS" panose="020B0603020202020204" pitchFamily="34" charset="0"/>
          </a:endParaRPr>
        </a:p>
      </dgm:t>
    </dgm:pt>
    <dgm:pt modelId="{86549DB6-7899-451E-ABDC-F906A52E9B90}" type="parTrans" cxnId="{F97FBE9E-B99F-4DB2-8634-2828AC81285A}">
      <dgm:prSet/>
      <dgm:spPr/>
      <dgm:t>
        <a:bodyPr/>
        <a:lstStyle/>
        <a:p>
          <a:endParaRPr lang="pt-BR"/>
        </a:p>
      </dgm:t>
    </dgm:pt>
    <dgm:pt modelId="{C622160A-795E-40E2-AE9E-1EFC10624131}" type="sibTrans" cxnId="{F97FBE9E-B99F-4DB2-8634-2828AC81285A}">
      <dgm:prSet/>
      <dgm:spPr/>
      <dgm:t>
        <a:bodyPr/>
        <a:lstStyle/>
        <a:p>
          <a:endParaRPr lang="pt-BR"/>
        </a:p>
      </dgm:t>
    </dgm:pt>
    <dgm:pt modelId="{8E6A76A7-EA56-48CA-8977-D762A4A65135}">
      <dgm:prSet phldrT="[Texto]" custT="1"/>
      <dgm:spPr>
        <a:solidFill>
          <a:srgbClr val="FFFF00"/>
        </a:solidFill>
        <a:ln w="3175"/>
      </dgm:spPr>
      <dgm:t>
        <a:bodyPr/>
        <a:lstStyle/>
        <a:p>
          <a:r>
            <a:rPr lang="pt-BR" sz="1200" b="1" dirty="0" smtClean="0">
              <a:solidFill>
                <a:schemeClr val="tx1"/>
              </a:solidFill>
              <a:latin typeface="Trebuchet MS" panose="020B0603020202020204" pitchFamily="34" charset="0"/>
            </a:rPr>
            <a:t>Ampliação das</a:t>
          </a:r>
        </a:p>
        <a:p>
          <a:r>
            <a:rPr lang="pt-BR" sz="1200" b="1" dirty="0" smtClean="0">
              <a:solidFill>
                <a:schemeClr val="tx1"/>
              </a:solidFill>
              <a:latin typeface="Trebuchet MS" panose="020B0603020202020204" pitchFamily="34" charset="0"/>
            </a:rPr>
            <a:t>Parcerias Firmadas</a:t>
          </a:r>
          <a:endParaRPr lang="pt-BR" sz="1200" b="1" dirty="0">
            <a:solidFill>
              <a:schemeClr val="tx1"/>
            </a:solidFill>
            <a:latin typeface="Trebuchet MS" panose="020B0603020202020204" pitchFamily="34" charset="0"/>
          </a:endParaRPr>
        </a:p>
      </dgm:t>
    </dgm:pt>
    <dgm:pt modelId="{56126264-C4F3-4EAA-9AED-2E8EBA8DF759}" type="parTrans" cxnId="{E12BFBC7-318E-4EB3-8DCE-2A5F33EF48EC}">
      <dgm:prSet/>
      <dgm:spPr/>
      <dgm:t>
        <a:bodyPr/>
        <a:lstStyle/>
        <a:p>
          <a:endParaRPr lang="pt-BR"/>
        </a:p>
      </dgm:t>
    </dgm:pt>
    <dgm:pt modelId="{37E90265-C9C3-4936-8AE3-A9A3A21FB914}" type="sibTrans" cxnId="{E12BFBC7-318E-4EB3-8DCE-2A5F33EF48EC}">
      <dgm:prSet/>
      <dgm:spPr/>
      <dgm:t>
        <a:bodyPr/>
        <a:lstStyle/>
        <a:p>
          <a:endParaRPr lang="pt-BR"/>
        </a:p>
      </dgm:t>
    </dgm:pt>
    <dgm:pt modelId="{FCED56BD-5B4C-4480-ADB6-F8903DD637F8}" type="pres">
      <dgm:prSet presAssocID="{F1DB2330-A4DE-4521-9B89-F079327184FE}" presName="CompostProcess" presStyleCnt="0">
        <dgm:presLayoutVars>
          <dgm:dir/>
          <dgm:resizeHandles val="exact"/>
        </dgm:presLayoutVars>
      </dgm:prSet>
      <dgm:spPr/>
    </dgm:pt>
    <dgm:pt modelId="{F02C5605-EE90-4CA3-9DD3-1B653654CB6F}" type="pres">
      <dgm:prSet presAssocID="{F1DB2330-A4DE-4521-9B89-F079327184FE}" presName="arrow" presStyleLbl="bgShp" presStyleIdx="0" presStyleCnt="1"/>
      <dgm:spPr>
        <a:solidFill>
          <a:srgbClr val="FFFF99"/>
        </a:solidFill>
      </dgm:spPr>
      <dgm:t>
        <a:bodyPr/>
        <a:lstStyle/>
        <a:p>
          <a:endParaRPr lang="pt-BR"/>
        </a:p>
      </dgm:t>
    </dgm:pt>
    <dgm:pt modelId="{D452A377-DC95-4D1F-80B9-2B4083595536}" type="pres">
      <dgm:prSet presAssocID="{F1DB2330-A4DE-4521-9B89-F079327184FE}" presName="linearProcess" presStyleCnt="0"/>
      <dgm:spPr/>
    </dgm:pt>
    <dgm:pt modelId="{C55EB0F5-C1D0-4D8B-8EDA-4DB71E8D061A}" type="pres">
      <dgm:prSet presAssocID="{55EFA8FA-5461-46FB-B8FB-07E072E8B41B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F10869F-445C-403A-8FAB-E7766BFB2755}" type="pres">
      <dgm:prSet presAssocID="{5E1876AF-0D49-4A02-A46A-30FB1A4D344A}" presName="sibTrans" presStyleCnt="0"/>
      <dgm:spPr/>
    </dgm:pt>
    <dgm:pt modelId="{8B355EA9-B23E-46C8-B032-84E7DE870CF4}" type="pres">
      <dgm:prSet presAssocID="{3E08694F-7058-47BC-BB1F-82FC8DFBB9E3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7F6A30F-565B-45DC-B075-A40595365A1F}" type="pres">
      <dgm:prSet presAssocID="{C622160A-795E-40E2-AE9E-1EFC10624131}" presName="sibTrans" presStyleCnt="0"/>
      <dgm:spPr/>
    </dgm:pt>
    <dgm:pt modelId="{A340E4BF-240C-466C-9CFC-3962C06D21D0}" type="pres">
      <dgm:prSet presAssocID="{8E6A76A7-EA56-48CA-8977-D762A4A65135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9435739C-C106-4747-B2C7-530C85AEF981}" type="presOf" srcId="{F1DB2330-A4DE-4521-9B89-F079327184FE}" destId="{FCED56BD-5B4C-4480-ADB6-F8903DD637F8}" srcOrd="0" destOrd="0" presId="urn:microsoft.com/office/officeart/2005/8/layout/hProcess9"/>
    <dgm:cxn modelId="{D1AE8DBD-1F3A-4C71-B8EF-CE4B7B16299A}" type="presOf" srcId="{55EFA8FA-5461-46FB-B8FB-07E072E8B41B}" destId="{C55EB0F5-C1D0-4D8B-8EDA-4DB71E8D061A}" srcOrd="0" destOrd="0" presId="urn:microsoft.com/office/officeart/2005/8/layout/hProcess9"/>
    <dgm:cxn modelId="{C6C80B7E-90A3-4ED6-B498-2F783F318BCA}" srcId="{F1DB2330-A4DE-4521-9B89-F079327184FE}" destId="{55EFA8FA-5461-46FB-B8FB-07E072E8B41B}" srcOrd="0" destOrd="0" parTransId="{72F0D2F5-2AD9-4224-826E-92EFFB91E423}" sibTransId="{5E1876AF-0D49-4A02-A46A-30FB1A4D344A}"/>
    <dgm:cxn modelId="{01EAF04B-8B4D-4FA4-AEB2-7E445B2ECA84}" type="presOf" srcId="{3E08694F-7058-47BC-BB1F-82FC8DFBB9E3}" destId="{8B355EA9-B23E-46C8-B032-84E7DE870CF4}" srcOrd="0" destOrd="0" presId="urn:microsoft.com/office/officeart/2005/8/layout/hProcess9"/>
    <dgm:cxn modelId="{E12BFBC7-318E-4EB3-8DCE-2A5F33EF48EC}" srcId="{F1DB2330-A4DE-4521-9B89-F079327184FE}" destId="{8E6A76A7-EA56-48CA-8977-D762A4A65135}" srcOrd="2" destOrd="0" parTransId="{56126264-C4F3-4EAA-9AED-2E8EBA8DF759}" sibTransId="{37E90265-C9C3-4936-8AE3-A9A3A21FB914}"/>
    <dgm:cxn modelId="{F97FBE9E-B99F-4DB2-8634-2828AC81285A}" srcId="{F1DB2330-A4DE-4521-9B89-F079327184FE}" destId="{3E08694F-7058-47BC-BB1F-82FC8DFBB9E3}" srcOrd="1" destOrd="0" parTransId="{86549DB6-7899-451E-ABDC-F906A52E9B90}" sibTransId="{C622160A-795E-40E2-AE9E-1EFC10624131}"/>
    <dgm:cxn modelId="{1B526DD6-76E5-4AF5-8C1C-BC9B152EEFA9}" type="presOf" srcId="{8E6A76A7-EA56-48CA-8977-D762A4A65135}" destId="{A340E4BF-240C-466C-9CFC-3962C06D21D0}" srcOrd="0" destOrd="0" presId="urn:microsoft.com/office/officeart/2005/8/layout/hProcess9"/>
    <dgm:cxn modelId="{D37814C1-7AAE-41F4-A6B0-15AD80C8B3F1}" type="presParOf" srcId="{FCED56BD-5B4C-4480-ADB6-F8903DD637F8}" destId="{F02C5605-EE90-4CA3-9DD3-1B653654CB6F}" srcOrd="0" destOrd="0" presId="urn:microsoft.com/office/officeart/2005/8/layout/hProcess9"/>
    <dgm:cxn modelId="{8ED58B73-D327-4848-A6AD-52CAD151C380}" type="presParOf" srcId="{FCED56BD-5B4C-4480-ADB6-F8903DD637F8}" destId="{D452A377-DC95-4D1F-80B9-2B4083595536}" srcOrd="1" destOrd="0" presId="urn:microsoft.com/office/officeart/2005/8/layout/hProcess9"/>
    <dgm:cxn modelId="{2573BF68-D819-40AF-954A-B6E3113F6B52}" type="presParOf" srcId="{D452A377-DC95-4D1F-80B9-2B4083595536}" destId="{C55EB0F5-C1D0-4D8B-8EDA-4DB71E8D061A}" srcOrd="0" destOrd="0" presId="urn:microsoft.com/office/officeart/2005/8/layout/hProcess9"/>
    <dgm:cxn modelId="{AAE7005A-7311-44DA-AE6A-4D491F329F15}" type="presParOf" srcId="{D452A377-DC95-4D1F-80B9-2B4083595536}" destId="{EF10869F-445C-403A-8FAB-E7766BFB2755}" srcOrd="1" destOrd="0" presId="urn:microsoft.com/office/officeart/2005/8/layout/hProcess9"/>
    <dgm:cxn modelId="{14569EFE-CC91-4395-AA7B-DF160660979C}" type="presParOf" srcId="{D452A377-DC95-4D1F-80B9-2B4083595536}" destId="{8B355EA9-B23E-46C8-B032-84E7DE870CF4}" srcOrd="2" destOrd="0" presId="urn:microsoft.com/office/officeart/2005/8/layout/hProcess9"/>
    <dgm:cxn modelId="{2032EBFB-3ED7-4015-88ED-E36138DFF136}" type="presParOf" srcId="{D452A377-DC95-4D1F-80B9-2B4083595536}" destId="{D7F6A30F-565B-45DC-B075-A40595365A1F}" srcOrd="3" destOrd="0" presId="urn:microsoft.com/office/officeart/2005/8/layout/hProcess9"/>
    <dgm:cxn modelId="{20AF92B9-FE5B-4852-B5D5-227ACC235D69}" type="presParOf" srcId="{D452A377-DC95-4D1F-80B9-2B4083595536}" destId="{A340E4BF-240C-466C-9CFC-3962C06D21D0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1DB2330-A4DE-4521-9B89-F079327184FE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55EFA8FA-5461-46FB-B8FB-07E072E8B41B}">
      <dgm:prSet phldrT="[Texto]" custT="1"/>
      <dgm:spPr>
        <a:solidFill>
          <a:srgbClr val="FFC000"/>
        </a:solidFill>
        <a:ln w="3175"/>
      </dgm:spPr>
      <dgm:t>
        <a:bodyPr/>
        <a:lstStyle/>
        <a:p>
          <a:r>
            <a:rPr lang="pt-BR" sz="1200" b="1" dirty="0" smtClean="0">
              <a:solidFill>
                <a:schemeClr val="tx1"/>
              </a:solidFill>
              <a:effectLst/>
              <a:latin typeface="Trebuchet MS" panose="020B0603020202020204" pitchFamily="34" charset="0"/>
            </a:rPr>
            <a:t>Integração com os Parceiros</a:t>
          </a:r>
          <a:endParaRPr lang="pt-BR" sz="1200" b="1" dirty="0">
            <a:solidFill>
              <a:schemeClr val="tx1"/>
            </a:solidFill>
            <a:effectLst/>
            <a:latin typeface="Trebuchet MS" panose="020B0603020202020204" pitchFamily="34" charset="0"/>
          </a:endParaRPr>
        </a:p>
      </dgm:t>
    </dgm:pt>
    <dgm:pt modelId="{72F0D2F5-2AD9-4224-826E-92EFFB91E423}" type="parTrans" cxnId="{C6C80B7E-90A3-4ED6-B498-2F783F318BCA}">
      <dgm:prSet/>
      <dgm:spPr/>
      <dgm:t>
        <a:bodyPr/>
        <a:lstStyle/>
        <a:p>
          <a:endParaRPr lang="pt-BR"/>
        </a:p>
      </dgm:t>
    </dgm:pt>
    <dgm:pt modelId="{5E1876AF-0D49-4A02-A46A-30FB1A4D344A}" type="sibTrans" cxnId="{C6C80B7E-90A3-4ED6-B498-2F783F318BCA}">
      <dgm:prSet/>
      <dgm:spPr/>
      <dgm:t>
        <a:bodyPr/>
        <a:lstStyle/>
        <a:p>
          <a:endParaRPr lang="pt-BR"/>
        </a:p>
      </dgm:t>
    </dgm:pt>
    <dgm:pt modelId="{3E08694F-7058-47BC-BB1F-82FC8DFBB9E3}">
      <dgm:prSet phldrT="[Texto]" custT="1"/>
      <dgm:spPr>
        <a:solidFill>
          <a:srgbClr val="FFC000"/>
        </a:solidFill>
        <a:ln w="3175"/>
      </dgm:spPr>
      <dgm:t>
        <a:bodyPr/>
        <a:lstStyle/>
        <a:p>
          <a:r>
            <a:rPr lang="pt-BR" sz="1200" b="1" dirty="0" smtClean="0">
              <a:solidFill>
                <a:schemeClr val="tx1"/>
              </a:solidFill>
              <a:effectLst/>
              <a:latin typeface="Trebuchet MS" panose="020B0603020202020204" pitchFamily="34" charset="0"/>
            </a:rPr>
            <a:t>Fortalecimento das </a:t>
          </a:r>
        </a:p>
        <a:p>
          <a:r>
            <a:rPr lang="pt-BR" sz="1200" b="1" dirty="0" smtClean="0">
              <a:solidFill>
                <a:schemeClr val="tx1"/>
              </a:solidFill>
              <a:effectLst/>
              <a:latin typeface="Trebuchet MS" panose="020B0603020202020204" pitchFamily="34" charset="0"/>
            </a:rPr>
            <a:t>Relações</a:t>
          </a:r>
          <a:endParaRPr lang="pt-BR" sz="1200" b="1" dirty="0">
            <a:solidFill>
              <a:schemeClr val="tx1"/>
            </a:solidFill>
            <a:effectLst/>
            <a:latin typeface="Trebuchet MS" panose="020B0603020202020204" pitchFamily="34" charset="0"/>
          </a:endParaRPr>
        </a:p>
      </dgm:t>
    </dgm:pt>
    <dgm:pt modelId="{86549DB6-7899-451E-ABDC-F906A52E9B90}" type="parTrans" cxnId="{F97FBE9E-B99F-4DB2-8634-2828AC81285A}">
      <dgm:prSet/>
      <dgm:spPr/>
      <dgm:t>
        <a:bodyPr/>
        <a:lstStyle/>
        <a:p>
          <a:endParaRPr lang="pt-BR"/>
        </a:p>
      </dgm:t>
    </dgm:pt>
    <dgm:pt modelId="{C622160A-795E-40E2-AE9E-1EFC10624131}" type="sibTrans" cxnId="{F97FBE9E-B99F-4DB2-8634-2828AC81285A}">
      <dgm:prSet/>
      <dgm:spPr/>
      <dgm:t>
        <a:bodyPr/>
        <a:lstStyle/>
        <a:p>
          <a:endParaRPr lang="pt-BR"/>
        </a:p>
      </dgm:t>
    </dgm:pt>
    <dgm:pt modelId="{8E6A76A7-EA56-48CA-8977-D762A4A65135}">
      <dgm:prSet phldrT="[Texto]" custT="1"/>
      <dgm:spPr>
        <a:solidFill>
          <a:srgbClr val="FFC000"/>
        </a:solidFill>
        <a:ln w="3175"/>
      </dgm:spPr>
      <dgm:t>
        <a:bodyPr/>
        <a:lstStyle/>
        <a:p>
          <a:r>
            <a:rPr lang="pt-BR" sz="1200" b="1" dirty="0" smtClean="0">
              <a:solidFill>
                <a:schemeClr val="tx1"/>
              </a:solidFill>
              <a:effectLst/>
              <a:latin typeface="Trebuchet MS" panose="020B0603020202020204" pitchFamily="34" charset="0"/>
            </a:rPr>
            <a:t>Desburocratização </a:t>
          </a:r>
        </a:p>
        <a:p>
          <a:r>
            <a:rPr lang="pt-BR" sz="1200" b="1" smtClean="0">
              <a:solidFill>
                <a:schemeClr val="tx1"/>
              </a:solidFill>
              <a:effectLst/>
              <a:latin typeface="Trebuchet MS" panose="020B0603020202020204" pitchFamily="34" charset="0"/>
            </a:rPr>
            <a:t>do Processo</a:t>
          </a:r>
          <a:endParaRPr lang="pt-BR" sz="1200" b="1" dirty="0">
            <a:solidFill>
              <a:schemeClr val="tx1"/>
            </a:solidFill>
            <a:effectLst/>
            <a:latin typeface="Trebuchet MS" panose="020B0603020202020204" pitchFamily="34" charset="0"/>
          </a:endParaRPr>
        </a:p>
      </dgm:t>
    </dgm:pt>
    <dgm:pt modelId="{56126264-C4F3-4EAA-9AED-2E8EBA8DF759}" type="parTrans" cxnId="{E12BFBC7-318E-4EB3-8DCE-2A5F33EF48EC}">
      <dgm:prSet/>
      <dgm:spPr/>
      <dgm:t>
        <a:bodyPr/>
        <a:lstStyle/>
        <a:p>
          <a:endParaRPr lang="pt-BR"/>
        </a:p>
      </dgm:t>
    </dgm:pt>
    <dgm:pt modelId="{37E90265-C9C3-4936-8AE3-A9A3A21FB914}" type="sibTrans" cxnId="{E12BFBC7-318E-4EB3-8DCE-2A5F33EF48EC}">
      <dgm:prSet/>
      <dgm:spPr/>
      <dgm:t>
        <a:bodyPr/>
        <a:lstStyle/>
        <a:p>
          <a:endParaRPr lang="pt-BR"/>
        </a:p>
      </dgm:t>
    </dgm:pt>
    <dgm:pt modelId="{FCED56BD-5B4C-4480-ADB6-F8903DD637F8}" type="pres">
      <dgm:prSet presAssocID="{F1DB2330-A4DE-4521-9B89-F079327184FE}" presName="CompostProcess" presStyleCnt="0">
        <dgm:presLayoutVars>
          <dgm:dir/>
          <dgm:resizeHandles val="exact"/>
        </dgm:presLayoutVars>
      </dgm:prSet>
      <dgm:spPr/>
    </dgm:pt>
    <dgm:pt modelId="{F02C5605-EE90-4CA3-9DD3-1B653654CB6F}" type="pres">
      <dgm:prSet presAssocID="{F1DB2330-A4DE-4521-9B89-F079327184FE}" presName="arrow" presStyleLbl="bgShp" presStyleIdx="0" presStyleCnt="1"/>
      <dgm:spPr>
        <a:solidFill>
          <a:srgbClr val="FFCC99"/>
        </a:solidFill>
      </dgm:spPr>
      <dgm:t>
        <a:bodyPr/>
        <a:lstStyle/>
        <a:p>
          <a:endParaRPr lang="pt-BR"/>
        </a:p>
      </dgm:t>
    </dgm:pt>
    <dgm:pt modelId="{D452A377-DC95-4D1F-80B9-2B4083595536}" type="pres">
      <dgm:prSet presAssocID="{F1DB2330-A4DE-4521-9B89-F079327184FE}" presName="linearProcess" presStyleCnt="0"/>
      <dgm:spPr/>
    </dgm:pt>
    <dgm:pt modelId="{C55EB0F5-C1D0-4D8B-8EDA-4DB71E8D061A}" type="pres">
      <dgm:prSet presAssocID="{55EFA8FA-5461-46FB-B8FB-07E072E8B41B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F10869F-445C-403A-8FAB-E7766BFB2755}" type="pres">
      <dgm:prSet presAssocID="{5E1876AF-0D49-4A02-A46A-30FB1A4D344A}" presName="sibTrans" presStyleCnt="0"/>
      <dgm:spPr/>
    </dgm:pt>
    <dgm:pt modelId="{8B355EA9-B23E-46C8-B032-84E7DE870CF4}" type="pres">
      <dgm:prSet presAssocID="{3E08694F-7058-47BC-BB1F-82FC8DFBB9E3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7F6A30F-565B-45DC-B075-A40595365A1F}" type="pres">
      <dgm:prSet presAssocID="{C622160A-795E-40E2-AE9E-1EFC10624131}" presName="sibTrans" presStyleCnt="0"/>
      <dgm:spPr/>
    </dgm:pt>
    <dgm:pt modelId="{A340E4BF-240C-466C-9CFC-3962C06D21D0}" type="pres">
      <dgm:prSet presAssocID="{8E6A76A7-EA56-48CA-8977-D762A4A65135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93DB4C6F-2544-47ED-B051-B440C39E0DB9}" type="presOf" srcId="{55EFA8FA-5461-46FB-B8FB-07E072E8B41B}" destId="{C55EB0F5-C1D0-4D8B-8EDA-4DB71E8D061A}" srcOrd="0" destOrd="0" presId="urn:microsoft.com/office/officeart/2005/8/layout/hProcess9"/>
    <dgm:cxn modelId="{E12BFBC7-318E-4EB3-8DCE-2A5F33EF48EC}" srcId="{F1DB2330-A4DE-4521-9B89-F079327184FE}" destId="{8E6A76A7-EA56-48CA-8977-D762A4A65135}" srcOrd="2" destOrd="0" parTransId="{56126264-C4F3-4EAA-9AED-2E8EBA8DF759}" sibTransId="{37E90265-C9C3-4936-8AE3-A9A3A21FB914}"/>
    <dgm:cxn modelId="{C6C80B7E-90A3-4ED6-B498-2F783F318BCA}" srcId="{F1DB2330-A4DE-4521-9B89-F079327184FE}" destId="{55EFA8FA-5461-46FB-B8FB-07E072E8B41B}" srcOrd="0" destOrd="0" parTransId="{72F0D2F5-2AD9-4224-826E-92EFFB91E423}" sibTransId="{5E1876AF-0D49-4A02-A46A-30FB1A4D344A}"/>
    <dgm:cxn modelId="{B41748FF-905A-4051-B4A6-65DE47510126}" type="presOf" srcId="{3E08694F-7058-47BC-BB1F-82FC8DFBB9E3}" destId="{8B355EA9-B23E-46C8-B032-84E7DE870CF4}" srcOrd="0" destOrd="0" presId="urn:microsoft.com/office/officeart/2005/8/layout/hProcess9"/>
    <dgm:cxn modelId="{F97FBE9E-B99F-4DB2-8634-2828AC81285A}" srcId="{F1DB2330-A4DE-4521-9B89-F079327184FE}" destId="{3E08694F-7058-47BC-BB1F-82FC8DFBB9E3}" srcOrd="1" destOrd="0" parTransId="{86549DB6-7899-451E-ABDC-F906A52E9B90}" sibTransId="{C622160A-795E-40E2-AE9E-1EFC10624131}"/>
    <dgm:cxn modelId="{F10D1CF2-DEBF-4A34-9905-3CCB4CFE1F0E}" type="presOf" srcId="{F1DB2330-A4DE-4521-9B89-F079327184FE}" destId="{FCED56BD-5B4C-4480-ADB6-F8903DD637F8}" srcOrd="0" destOrd="0" presId="urn:microsoft.com/office/officeart/2005/8/layout/hProcess9"/>
    <dgm:cxn modelId="{98C333BC-E906-4D0E-9DAA-3551C743F9CB}" type="presOf" srcId="{8E6A76A7-EA56-48CA-8977-D762A4A65135}" destId="{A340E4BF-240C-466C-9CFC-3962C06D21D0}" srcOrd="0" destOrd="0" presId="urn:microsoft.com/office/officeart/2005/8/layout/hProcess9"/>
    <dgm:cxn modelId="{AE3573BF-23A6-49C1-B7A3-B2D46FCE4DCF}" type="presParOf" srcId="{FCED56BD-5B4C-4480-ADB6-F8903DD637F8}" destId="{F02C5605-EE90-4CA3-9DD3-1B653654CB6F}" srcOrd="0" destOrd="0" presId="urn:microsoft.com/office/officeart/2005/8/layout/hProcess9"/>
    <dgm:cxn modelId="{D0389DC5-A27F-4DDD-B954-CA6DC8F17F24}" type="presParOf" srcId="{FCED56BD-5B4C-4480-ADB6-F8903DD637F8}" destId="{D452A377-DC95-4D1F-80B9-2B4083595536}" srcOrd="1" destOrd="0" presId="urn:microsoft.com/office/officeart/2005/8/layout/hProcess9"/>
    <dgm:cxn modelId="{4F27F2F6-D46A-4FC8-AAFA-CC3DA7920A71}" type="presParOf" srcId="{D452A377-DC95-4D1F-80B9-2B4083595536}" destId="{C55EB0F5-C1D0-4D8B-8EDA-4DB71E8D061A}" srcOrd="0" destOrd="0" presId="urn:microsoft.com/office/officeart/2005/8/layout/hProcess9"/>
    <dgm:cxn modelId="{9A415C63-D22A-48CE-AFAE-3AFA432EBB37}" type="presParOf" srcId="{D452A377-DC95-4D1F-80B9-2B4083595536}" destId="{EF10869F-445C-403A-8FAB-E7766BFB2755}" srcOrd="1" destOrd="0" presId="urn:microsoft.com/office/officeart/2005/8/layout/hProcess9"/>
    <dgm:cxn modelId="{8FE97EF4-3E65-4BBB-9F6B-82E107F94369}" type="presParOf" srcId="{D452A377-DC95-4D1F-80B9-2B4083595536}" destId="{8B355EA9-B23E-46C8-B032-84E7DE870CF4}" srcOrd="2" destOrd="0" presId="urn:microsoft.com/office/officeart/2005/8/layout/hProcess9"/>
    <dgm:cxn modelId="{5942BFF8-9031-4138-B37E-B4C39A484609}" type="presParOf" srcId="{D452A377-DC95-4D1F-80B9-2B4083595536}" destId="{D7F6A30F-565B-45DC-B075-A40595365A1F}" srcOrd="3" destOrd="0" presId="urn:microsoft.com/office/officeart/2005/8/layout/hProcess9"/>
    <dgm:cxn modelId="{42B933A2-D377-4620-A414-B43BD6E3C649}" type="presParOf" srcId="{D452A377-DC95-4D1F-80B9-2B4083595536}" destId="{A340E4BF-240C-466C-9CFC-3962C06D21D0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D2AA32D-1A01-4DD2-94B9-394FDF93698F}" type="doc">
      <dgm:prSet loTypeId="urn:microsoft.com/office/officeart/2005/8/layout/vList2" loCatId="list" qsTypeId="urn:microsoft.com/office/officeart/2005/8/quickstyle/simple3" qsCatId="simple" csTypeId="urn:microsoft.com/office/officeart/2005/8/colors/accent6_1" csCatId="accent6" phldr="1"/>
      <dgm:spPr/>
      <dgm:t>
        <a:bodyPr/>
        <a:lstStyle/>
        <a:p>
          <a:endParaRPr lang="pt-BR"/>
        </a:p>
      </dgm:t>
    </dgm:pt>
    <dgm:pt modelId="{B9920B80-4D48-4640-978F-16FDABFB701C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 w="38100">
          <a:solidFill>
            <a:srgbClr val="FF0000"/>
          </a:solidFill>
        </a:ln>
      </dgm:spPr>
      <dgm:t>
        <a:bodyPr/>
        <a:lstStyle/>
        <a:p>
          <a:pPr algn="just">
            <a:lnSpc>
              <a:spcPct val="150000"/>
            </a:lnSpc>
            <a:spcAft>
              <a:spcPts val="0"/>
            </a:spcAft>
          </a:pPr>
          <a:r>
            <a:rPr lang="pt-BR" sz="14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rPr>
            <a:t>PPA FEDERAL: </a:t>
          </a:r>
          <a:r>
            <a:rPr lang="pt-BR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elaborado no primeiro ano do mandato presidencial e sua vigência é de quatro anos entrando em vigor no segundo ano do mandato e estendendo-se até o primeiro ano do mandato subseqüente. </a:t>
          </a:r>
        </a:p>
      </dgm:t>
    </dgm:pt>
    <dgm:pt modelId="{D331E63D-B358-4374-B49B-4A88CCF4A36B}" type="sibTrans" cxnId="{C39F12A0-7ECD-4064-9C63-298ABE4BB75B}">
      <dgm:prSet/>
      <dgm:spPr/>
      <dgm:t>
        <a:bodyPr/>
        <a:lstStyle/>
        <a:p>
          <a:endParaRPr lang="pt-BR"/>
        </a:p>
      </dgm:t>
    </dgm:pt>
    <dgm:pt modelId="{72FFA58B-E681-46C6-9B1C-71EBD8E410DB}" type="parTrans" cxnId="{C39F12A0-7ECD-4064-9C63-298ABE4BB75B}">
      <dgm:prSet/>
      <dgm:spPr/>
      <dgm:t>
        <a:bodyPr/>
        <a:lstStyle/>
        <a:p>
          <a:endParaRPr lang="pt-BR"/>
        </a:p>
      </dgm:t>
    </dgm:pt>
    <dgm:pt modelId="{CA8EC744-4E53-49C1-A501-3C855951B64B}" type="pres">
      <dgm:prSet presAssocID="{2D2AA32D-1A01-4DD2-94B9-394FDF93698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F3D5729C-2000-45B1-98E5-A4F661376C62}" type="pres">
      <dgm:prSet presAssocID="{B9920B80-4D48-4640-978F-16FDABFB701C}" presName="parentText" presStyleLbl="node1" presStyleIdx="0" presStyleCnt="1" custFlipVert="0" custScaleY="695448" custLinFactNeighborX="209" custLinFactNeighborY="340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C39F12A0-7ECD-4064-9C63-298ABE4BB75B}" srcId="{2D2AA32D-1A01-4DD2-94B9-394FDF93698F}" destId="{B9920B80-4D48-4640-978F-16FDABFB701C}" srcOrd="0" destOrd="0" parTransId="{72FFA58B-E681-46C6-9B1C-71EBD8E410DB}" sibTransId="{D331E63D-B358-4374-B49B-4A88CCF4A36B}"/>
    <dgm:cxn modelId="{C55FD9DA-AC63-4756-AC9F-1E2BCA2CB920}" type="presOf" srcId="{B9920B80-4D48-4640-978F-16FDABFB701C}" destId="{F3D5729C-2000-45B1-98E5-A4F661376C62}" srcOrd="0" destOrd="0" presId="urn:microsoft.com/office/officeart/2005/8/layout/vList2"/>
    <dgm:cxn modelId="{87DD785A-5E08-48DA-BB76-C7320D0B86AA}" type="presOf" srcId="{2D2AA32D-1A01-4DD2-94B9-394FDF93698F}" destId="{CA8EC744-4E53-49C1-A501-3C855951B64B}" srcOrd="0" destOrd="0" presId="urn:microsoft.com/office/officeart/2005/8/layout/vList2"/>
    <dgm:cxn modelId="{D99517B6-1082-432C-9D24-86BE06141B81}" type="presParOf" srcId="{CA8EC744-4E53-49C1-A501-3C855951B64B}" destId="{F3D5729C-2000-45B1-98E5-A4F661376C62}" srcOrd="0" destOrd="0" presId="urn:microsoft.com/office/officeart/2005/8/layout/vList2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D2AA32D-1A01-4DD2-94B9-394FDF93698F}" type="doc">
      <dgm:prSet loTypeId="urn:microsoft.com/office/officeart/2005/8/layout/vList2" loCatId="list" qsTypeId="urn:microsoft.com/office/officeart/2005/8/quickstyle/simple3" qsCatId="simple" csTypeId="urn:microsoft.com/office/officeart/2005/8/colors/accent6_1" csCatId="accent6" phldr="1"/>
      <dgm:spPr/>
      <dgm:t>
        <a:bodyPr/>
        <a:lstStyle/>
        <a:p>
          <a:endParaRPr lang="pt-BR"/>
        </a:p>
      </dgm:t>
    </dgm:pt>
    <dgm:pt modelId="{B9920B80-4D48-4640-978F-16FDABFB701C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 w="38100">
          <a:solidFill>
            <a:srgbClr val="FF0000"/>
          </a:solidFill>
        </a:ln>
      </dgm:spPr>
      <dgm:t>
        <a:bodyPr/>
        <a:lstStyle/>
        <a:p>
          <a:pPr algn="just">
            <a:lnSpc>
              <a:spcPct val="150000"/>
            </a:lnSpc>
            <a:spcAft>
              <a:spcPts val="0"/>
            </a:spcAft>
          </a:pPr>
          <a:r>
            <a:rPr lang="pt-BR" sz="1500" b="1" dirty="0">
              <a:solidFill>
                <a:srgbClr val="0000CC"/>
              </a:solidFill>
              <a:latin typeface="Arial" pitchFamily="34" charset="0"/>
              <a:cs typeface="Arial" pitchFamily="34" charset="0"/>
            </a:rPr>
            <a:t>PPA MUNICIPAL </a:t>
          </a:r>
          <a:r>
            <a:rPr lang="pt-BR" sz="1500" b="1" dirty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os prazos são estabelecidos nas Leis Orgânicas dos Municípios</a:t>
          </a:r>
          <a:r>
            <a:rPr lang="pt-BR" sz="1500" dirty="0">
              <a:latin typeface="Arial" pitchFamily="34" charset="0"/>
              <a:cs typeface="Arial" pitchFamily="34" charset="0"/>
            </a:rPr>
            <a:t>.</a:t>
          </a:r>
        </a:p>
      </dgm:t>
    </dgm:pt>
    <dgm:pt modelId="{D331E63D-B358-4374-B49B-4A88CCF4A36B}" type="sibTrans" cxnId="{C39F12A0-7ECD-4064-9C63-298ABE4BB75B}">
      <dgm:prSet/>
      <dgm:spPr/>
      <dgm:t>
        <a:bodyPr/>
        <a:lstStyle/>
        <a:p>
          <a:endParaRPr lang="pt-BR"/>
        </a:p>
      </dgm:t>
    </dgm:pt>
    <dgm:pt modelId="{72FFA58B-E681-46C6-9B1C-71EBD8E410DB}" type="parTrans" cxnId="{C39F12A0-7ECD-4064-9C63-298ABE4BB75B}">
      <dgm:prSet/>
      <dgm:spPr/>
      <dgm:t>
        <a:bodyPr/>
        <a:lstStyle/>
        <a:p>
          <a:endParaRPr lang="pt-BR"/>
        </a:p>
      </dgm:t>
    </dgm:pt>
    <dgm:pt modelId="{CA8EC744-4E53-49C1-A501-3C855951B64B}" type="pres">
      <dgm:prSet presAssocID="{2D2AA32D-1A01-4DD2-94B9-394FDF93698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F3D5729C-2000-45B1-98E5-A4F661376C62}" type="pres">
      <dgm:prSet presAssocID="{B9920B80-4D48-4640-978F-16FDABFB701C}" presName="parentText" presStyleLbl="node1" presStyleIdx="0" presStyleCnt="1" custFlipVert="0" custScaleY="695448" custLinFactY="54232" custLinFactNeighborX="2851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BAAD2841-54D7-4B99-9948-55117B2078A4}" type="presOf" srcId="{2D2AA32D-1A01-4DD2-94B9-394FDF93698F}" destId="{CA8EC744-4E53-49C1-A501-3C855951B64B}" srcOrd="0" destOrd="0" presId="urn:microsoft.com/office/officeart/2005/8/layout/vList2"/>
    <dgm:cxn modelId="{98B186FF-D0AA-4BDA-84CD-5252FAAA2FA7}" type="presOf" srcId="{B9920B80-4D48-4640-978F-16FDABFB701C}" destId="{F3D5729C-2000-45B1-98E5-A4F661376C62}" srcOrd="0" destOrd="0" presId="urn:microsoft.com/office/officeart/2005/8/layout/vList2"/>
    <dgm:cxn modelId="{C39F12A0-7ECD-4064-9C63-298ABE4BB75B}" srcId="{2D2AA32D-1A01-4DD2-94B9-394FDF93698F}" destId="{B9920B80-4D48-4640-978F-16FDABFB701C}" srcOrd="0" destOrd="0" parTransId="{72FFA58B-E681-46C6-9B1C-71EBD8E410DB}" sibTransId="{D331E63D-B358-4374-B49B-4A88CCF4A36B}"/>
    <dgm:cxn modelId="{9609F15D-ABC5-49AD-A5F0-748E9920235F}" type="presParOf" srcId="{CA8EC744-4E53-49C1-A501-3C855951B64B}" destId="{F3D5729C-2000-45B1-98E5-A4F661376C62}" srcOrd="0" destOrd="0" presId="urn:microsoft.com/office/officeart/2005/8/layout/vList2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12502D6-2945-4018-8BD5-8B8AD4976364}" type="doc">
      <dgm:prSet loTypeId="urn:microsoft.com/office/officeart/2005/8/layout/process4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pt-BR"/>
        </a:p>
      </dgm:t>
    </dgm:pt>
    <dgm:pt modelId="{CCC7D84A-6D30-497D-A1FB-D9D78286F981}">
      <dgm:prSet phldrT="[Texto]" custT="1"/>
      <dgm:spPr>
        <a:xfrm>
          <a:off x="0" y="0"/>
          <a:ext cx="8176992" cy="1355998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chemeClr val="tx1"/>
          </a:solidFill>
          <a:prstDash val="solid"/>
        </a:ln>
        <a:effectLst/>
      </dgm:spPr>
      <dgm:t>
        <a:bodyPr/>
        <a:lstStyle/>
        <a:p>
          <a:pPr algn="just">
            <a:lnSpc>
              <a:spcPct val="150000"/>
            </a:lnSpc>
            <a:spcAft>
              <a:spcPts val="0"/>
            </a:spcAft>
          </a:pPr>
          <a:endParaRPr lang="pt-BR" sz="1200" b="1" i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itchFamily="34" charset="0"/>
            <a:ea typeface="+mn-ea"/>
            <a:cs typeface="Arial" pitchFamily="34" charset="0"/>
          </a:endParaRPr>
        </a:p>
        <a:p>
          <a:pPr algn="just">
            <a:lnSpc>
              <a:spcPct val="100000"/>
            </a:lnSpc>
            <a:spcAft>
              <a:spcPts val="0"/>
            </a:spcAft>
          </a:pPr>
          <a:endParaRPr lang="pt-BR" sz="1200" b="1" i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itchFamily="34" charset="0"/>
            <a:ea typeface="+mn-ea"/>
            <a:cs typeface="Arial" pitchFamily="34" charset="0"/>
          </a:endParaRPr>
        </a:p>
        <a:p>
          <a:pPr algn="just">
            <a:lnSpc>
              <a:spcPct val="150000"/>
            </a:lnSpc>
            <a:spcAft>
              <a:spcPts val="0"/>
            </a:spcAft>
          </a:pPr>
          <a:r>
            <a:rPr lang="pt-BR" sz="1800" b="1" i="0" dirty="0">
              <a:solidFill>
                <a:srgbClr val="0000CC"/>
              </a:solidFill>
              <a:latin typeface="Arial" pitchFamily="34" charset="0"/>
              <a:ea typeface="+mn-ea"/>
              <a:cs typeface="Arial" pitchFamily="34" charset="0"/>
            </a:rPr>
            <a:t>Art. 25:</a:t>
          </a:r>
        </a:p>
        <a:p>
          <a:pPr algn="just">
            <a:lnSpc>
              <a:spcPct val="150000"/>
            </a:lnSpc>
            <a:spcAft>
              <a:spcPts val="0"/>
            </a:spcAft>
          </a:pPr>
          <a:r>
            <a:rPr lang="pt-BR" sz="1800" b="1" i="0" dirty="0">
              <a:solidFill>
                <a:srgbClr val="FF0000"/>
              </a:solidFill>
              <a:latin typeface="Arial" pitchFamily="34" charset="0"/>
              <a:ea typeface="+mn-ea"/>
              <a:cs typeface="Arial" pitchFamily="34" charset="0"/>
            </a:rPr>
            <a:t>§ 1</a:t>
          </a:r>
          <a:r>
            <a:rPr lang="pt-BR" sz="1800" b="1" i="0" u="sng" baseline="30000" dirty="0">
              <a:solidFill>
                <a:srgbClr val="FF0000"/>
              </a:solidFill>
              <a:latin typeface="Arial" pitchFamily="34" charset="0"/>
              <a:ea typeface="+mn-ea"/>
              <a:cs typeface="Arial" pitchFamily="34" charset="0"/>
            </a:rPr>
            <a:t>o</a:t>
          </a:r>
          <a:r>
            <a:rPr lang="pt-BR" sz="1800" b="1" i="0" dirty="0">
              <a:solidFill>
                <a:srgbClr val="FF0000"/>
              </a:solidFill>
              <a:latin typeface="Arial" pitchFamily="34" charset="0"/>
              <a:ea typeface="+mn-ea"/>
              <a:cs typeface="Arial" pitchFamily="34" charset="0"/>
            </a:rPr>
            <a:t> São exigências para a realização de transferência voluntária, além das estabelecidas na LDO:</a:t>
          </a:r>
        </a:p>
        <a:p>
          <a:pPr algn="just">
            <a:lnSpc>
              <a:spcPct val="150000"/>
            </a:lnSpc>
            <a:spcAft>
              <a:spcPts val="0"/>
            </a:spcAft>
          </a:pPr>
          <a:r>
            <a:rPr lang="pt-BR" sz="1800" b="1" i="0" dirty="0">
              <a:solidFill>
                <a:srgbClr val="FF0000"/>
              </a:solidFill>
              <a:latin typeface="Arial" pitchFamily="34" charset="0"/>
              <a:ea typeface="+mn-ea"/>
              <a:cs typeface="Arial" pitchFamily="34" charset="0"/>
            </a:rPr>
            <a:t>1) previsão orçamentária de contrapartida; </a:t>
          </a:r>
        </a:p>
        <a:p>
          <a:pPr algn="just">
            <a:lnSpc>
              <a:spcPct val="150000"/>
            </a:lnSpc>
            <a:spcAft>
              <a:spcPts val="0"/>
            </a:spcAft>
          </a:pPr>
          <a:r>
            <a:rPr lang="pt-BR" sz="1800" b="1" i="0" dirty="0">
              <a:solidFill>
                <a:srgbClr val="FF0000"/>
              </a:solidFill>
              <a:latin typeface="Arial" pitchFamily="34" charset="0"/>
              <a:ea typeface="+mn-ea"/>
              <a:cs typeface="Arial" pitchFamily="34" charset="0"/>
            </a:rPr>
            <a:t>2) prestação de contas de recursos anteriormente dele recebidos;</a:t>
          </a:r>
        </a:p>
        <a:p>
          <a:pPr algn="just">
            <a:lnSpc>
              <a:spcPct val="100000"/>
            </a:lnSpc>
            <a:spcAft>
              <a:spcPts val="0"/>
            </a:spcAft>
          </a:pPr>
          <a:endParaRPr lang="pt-BR" sz="1400" b="0" i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itchFamily="34" charset="0"/>
            <a:ea typeface="+mn-ea"/>
            <a:cs typeface="Arial" pitchFamily="34" charset="0"/>
          </a:endParaRPr>
        </a:p>
        <a:p>
          <a:pPr algn="just">
            <a:lnSpc>
              <a:spcPct val="100000"/>
            </a:lnSpc>
            <a:spcAft>
              <a:spcPts val="0"/>
            </a:spcAft>
          </a:pPr>
          <a:endParaRPr lang="pt-BR" sz="1400" b="0" i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itchFamily="34" charset="0"/>
            <a:ea typeface="+mn-ea"/>
            <a:cs typeface="Arial" pitchFamily="34" charset="0"/>
          </a:endParaRPr>
        </a:p>
        <a:p>
          <a:pPr algn="just">
            <a:lnSpc>
              <a:spcPct val="150000"/>
            </a:lnSpc>
            <a:spcAft>
              <a:spcPts val="0"/>
            </a:spcAft>
          </a:pPr>
          <a:endParaRPr lang="pt-BR" sz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itchFamily="34" charset="0"/>
            <a:ea typeface="+mn-ea"/>
            <a:cs typeface="Arial" pitchFamily="34" charset="0"/>
          </a:endParaRPr>
        </a:p>
      </dgm:t>
    </dgm:pt>
    <dgm:pt modelId="{82B4AA30-94FA-47C1-81B7-768622DD246D}" type="parTrans" cxnId="{C33B83DC-6CA1-40CC-8360-C9833E28B003}">
      <dgm:prSet/>
      <dgm:spPr/>
      <dgm:t>
        <a:bodyPr/>
        <a:lstStyle/>
        <a:p>
          <a:endParaRPr lang="pt-BR"/>
        </a:p>
      </dgm:t>
    </dgm:pt>
    <dgm:pt modelId="{E09C5D5D-6600-43AB-8581-C62653FCF410}" type="sibTrans" cxnId="{C33B83DC-6CA1-40CC-8360-C9833E28B003}">
      <dgm:prSet/>
      <dgm:spPr/>
      <dgm:t>
        <a:bodyPr/>
        <a:lstStyle/>
        <a:p>
          <a:endParaRPr lang="pt-BR"/>
        </a:p>
      </dgm:t>
    </dgm:pt>
    <dgm:pt modelId="{D4F52A69-6F14-4A99-BB05-03F9A469DE00}" type="pres">
      <dgm:prSet presAssocID="{312502D6-2945-4018-8BD5-8B8AD497636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6C814F3F-5D32-4604-AB18-8A6542447809}" type="pres">
      <dgm:prSet presAssocID="{CCC7D84A-6D30-497D-A1FB-D9D78286F981}" presName="boxAndChildren" presStyleCnt="0"/>
      <dgm:spPr/>
    </dgm:pt>
    <dgm:pt modelId="{5E18FB5C-0743-4B3C-A672-1E486C5AB045}" type="pres">
      <dgm:prSet presAssocID="{CCC7D84A-6D30-497D-A1FB-D9D78286F981}" presName="parentTextBox" presStyleLbl="node1" presStyleIdx="0" presStyleCnt="1" custScaleY="100098" custLinFactNeighborY="-30078"/>
      <dgm:spPr>
        <a:prstGeom prst="roundRect">
          <a:avLst/>
        </a:prstGeom>
      </dgm:spPr>
      <dgm:t>
        <a:bodyPr/>
        <a:lstStyle/>
        <a:p>
          <a:endParaRPr lang="pt-BR"/>
        </a:p>
      </dgm:t>
    </dgm:pt>
  </dgm:ptLst>
  <dgm:cxnLst>
    <dgm:cxn modelId="{C33B83DC-6CA1-40CC-8360-C9833E28B003}" srcId="{312502D6-2945-4018-8BD5-8B8AD4976364}" destId="{CCC7D84A-6D30-497D-A1FB-D9D78286F981}" srcOrd="0" destOrd="0" parTransId="{82B4AA30-94FA-47C1-81B7-768622DD246D}" sibTransId="{E09C5D5D-6600-43AB-8581-C62653FCF410}"/>
    <dgm:cxn modelId="{56193902-7C3A-4C2F-A5BC-3E89038C3BDA}" type="presOf" srcId="{CCC7D84A-6D30-497D-A1FB-D9D78286F981}" destId="{5E18FB5C-0743-4B3C-A672-1E486C5AB045}" srcOrd="0" destOrd="0" presId="urn:microsoft.com/office/officeart/2005/8/layout/process4"/>
    <dgm:cxn modelId="{B7EE8F1C-3844-4AB5-89F5-743D6FED3429}" type="presOf" srcId="{312502D6-2945-4018-8BD5-8B8AD4976364}" destId="{D4F52A69-6F14-4A99-BB05-03F9A469DE00}" srcOrd="0" destOrd="0" presId="urn:microsoft.com/office/officeart/2005/8/layout/process4"/>
    <dgm:cxn modelId="{E69D29BD-80C2-4072-A510-FF35D224B5C4}" type="presParOf" srcId="{D4F52A69-6F14-4A99-BB05-03F9A469DE00}" destId="{6C814F3F-5D32-4604-AB18-8A6542447809}" srcOrd="0" destOrd="0" presId="urn:microsoft.com/office/officeart/2005/8/layout/process4"/>
    <dgm:cxn modelId="{F76036DE-963A-4BE9-A820-BDCFBB6EF437}" type="presParOf" srcId="{6C814F3F-5D32-4604-AB18-8A6542447809}" destId="{5E18FB5C-0743-4B3C-A672-1E486C5AB045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12502D6-2945-4018-8BD5-8B8AD4976364}" type="doc">
      <dgm:prSet loTypeId="urn:microsoft.com/office/officeart/2005/8/layout/process4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pt-BR"/>
        </a:p>
      </dgm:t>
    </dgm:pt>
    <dgm:pt modelId="{CCC7D84A-6D30-497D-A1FB-D9D78286F981}">
      <dgm:prSet phldrT="[Texto]" custT="1"/>
      <dgm:spPr>
        <a:xfrm>
          <a:off x="0" y="0"/>
          <a:ext cx="8176992" cy="1355998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FF0000"/>
          </a:solidFill>
          <a:prstDash val="solid"/>
        </a:ln>
        <a:effectLst/>
      </dgm:spPr>
      <dgm:t>
        <a:bodyPr/>
        <a:lstStyle/>
        <a:p>
          <a:pPr algn="just">
            <a:lnSpc>
              <a:spcPct val="150000"/>
            </a:lnSpc>
            <a:spcAft>
              <a:spcPts val="0"/>
            </a:spcAft>
          </a:pPr>
          <a:endParaRPr lang="pt-BR" sz="1200" b="1" i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itchFamily="34" charset="0"/>
            <a:ea typeface="+mn-ea"/>
            <a:cs typeface="Arial" pitchFamily="34" charset="0"/>
          </a:endParaRPr>
        </a:p>
        <a:p>
          <a:pPr algn="just">
            <a:lnSpc>
              <a:spcPct val="100000"/>
            </a:lnSpc>
            <a:spcAft>
              <a:spcPts val="0"/>
            </a:spcAft>
          </a:pPr>
          <a:endParaRPr lang="pt-BR" sz="1200" b="1" i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itchFamily="34" charset="0"/>
            <a:ea typeface="+mn-ea"/>
            <a:cs typeface="Arial" pitchFamily="34" charset="0"/>
          </a:endParaRPr>
        </a:p>
        <a:p>
          <a:pPr algn="just">
            <a:lnSpc>
              <a:spcPct val="150000"/>
            </a:lnSpc>
            <a:spcAft>
              <a:spcPts val="0"/>
            </a:spcAft>
          </a:pPr>
          <a:endParaRPr lang="pt-BR" sz="1400" b="0" dirty="0"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  <a:p>
          <a:pPr algn="just">
            <a:lnSpc>
              <a:spcPct val="150000"/>
            </a:lnSpc>
            <a:spcAft>
              <a:spcPts val="0"/>
            </a:spcAft>
          </a:pPr>
          <a:endParaRPr lang="pt-BR" sz="1400" b="0" dirty="0"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  <a:p>
          <a:pPr algn="just">
            <a:lnSpc>
              <a:spcPct val="150000"/>
            </a:lnSpc>
            <a:spcAft>
              <a:spcPts val="0"/>
            </a:spcAft>
          </a:pPr>
          <a:r>
            <a:rPr lang="pt-BR" sz="1600" b="1" dirty="0">
              <a:solidFill>
                <a:srgbClr val="0000CC"/>
              </a:solidFill>
              <a:effectLst/>
              <a:latin typeface="Arial" pitchFamily="34" charset="0"/>
              <a:cs typeface="Arial" pitchFamily="34" charset="0"/>
            </a:rPr>
            <a:t>Art. 77. Para efeito desta Portaria, entende-se como obras e serviços de engenharia de pequeno valor aquelas apoiadas financeiramente por contratos de repasse cujo valor de repasse seja inferior a R$ 750.000,00 (setecentos e cinqüenta mil reais).</a:t>
          </a:r>
        </a:p>
        <a:p>
          <a:pPr algn="just">
            <a:lnSpc>
              <a:spcPct val="100000"/>
            </a:lnSpc>
            <a:spcAft>
              <a:spcPts val="0"/>
            </a:spcAft>
          </a:pPr>
          <a:endParaRPr lang="pt-BR" sz="1600" b="1" i="0" dirty="0">
            <a:solidFill>
              <a:srgbClr val="0000CC"/>
            </a:solidFill>
            <a:effectLst/>
            <a:latin typeface="Arial" pitchFamily="34" charset="0"/>
            <a:ea typeface="+mn-ea"/>
            <a:cs typeface="Arial" pitchFamily="34" charset="0"/>
          </a:endParaRPr>
        </a:p>
        <a:p>
          <a:pPr algn="just">
            <a:lnSpc>
              <a:spcPct val="150000"/>
            </a:lnSpc>
            <a:spcAft>
              <a:spcPts val="0"/>
            </a:spcAft>
          </a:pPr>
          <a:r>
            <a:rPr lang="pt-BR" sz="1600" b="1" dirty="0">
              <a:solidFill>
                <a:srgbClr val="0000CC"/>
              </a:solidFill>
              <a:effectLst/>
              <a:latin typeface="Arial" pitchFamily="34" charset="0"/>
              <a:cs typeface="Arial" pitchFamily="34" charset="0"/>
            </a:rPr>
            <a:t>Art. 79. No caso de irregularidades e descumprimento pelo convenente das condições estabelecidas no Contrato de Repasse, o concedente, por intermédio de suas unidades gestoras, suspenderá a liberação das parcelas previstas, bem como determinará a suspensão do desbloqueio dos valores da conta vinculada do Contrato de Repasse, até a regularização da </a:t>
          </a:r>
          <a:r>
            <a:rPr lang="pt-BR" sz="1600" b="1" dirty="0" smtClean="0">
              <a:solidFill>
                <a:srgbClr val="0000CC"/>
              </a:solidFill>
              <a:effectLst/>
              <a:latin typeface="Arial" pitchFamily="34" charset="0"/>
              <a:cs typeface="Arial" pitchFamily="34" charset="0"/>
            </a:rPr>
            <a:t>pendência</a:t>
          </a:r>
          <a:endParaRPr lang="pt-BR" sz="1200" b="0" i="0" dirty="0">
            <a:solidFill>
              <a:schemeClr val="tx1"/>
            </a:solidFill>
            <a:effectLst/>
            <a:latin typeface="Arial" pitchFamily="34" charset="0"/>
            <a:ea typeface="+mn-ea"/>
            <a:cs typeface="Arial" pitchFamily="34" charset="0"/>
          </a:endParaRPr>
        </a:p>
        <a:p>
          <a:pPr algn="just">
            <a:lnSpc>
              <a:spcPct val="100000"/>
            </a:lnSpc>
            <a:spcAft>
              <a:spcPts val="0"/>
            </a:spcAft>
          </a:pPr>
          <a:endParaRPr lang="pt-BR" sz="1200" b="1" i="0" dirty="0">
            <a:solidFill>
              <a:schemeClr val="tx1"/>
            </a:solidFill>
            <a:latin typeface="Arial" pitchFamily="34" charset="0"/>
            <a:ea typeface="+mn-ea"/>
            <a:cs typeface="Arial" pitchFamily="34" charset="0"/>
          </a:endParaRPr>
        </a:p>
        <a:p>
          <a:pPr algn="just">
            <a:lnSpc>
              <a:spcPct val="150000"/>
            </a:lnSpc>
            <a:spcAft>
              <a:spcPts val="0"/>
            </a:spcAft>
          </a:pPr>
          <a:endParaRPr lang="pt-BR" sz="1400" b="0" i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itchFamily="34" charset="0"/>
            <a:ea typeface="+mn-ea"/>
            <a:cs typeface="Arial" pitchFamily="34" charset="0"/>
          </a:endParaRPr>
        </a:p>
        <a:p>
          <a:pPr algn="just">
            <a:lnSpc>
              <a:spcPct val="150000"/>
            </a:lnSpc>
            <a:spcAft>
              <a:spcPts val="0"/>
            </a:spcAft>
          </a:pPr>
          <a:endParaRPr lang="pt-BR" sz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itchFamily="34" charset="0"/>
            <a:ea typeface="+mn-ea"/>
            <a:cs typeface="Arial" pitchFamily="34" charset="0"/>
          </a:endParaRPr>
        </a:p>
      </dgm:t>
    </dgm:pt>
    <dgm:pt modelId="{82B4AA30-94FA-47C1-81B7-768622DD246D}" type="parTrans" cxnId="{C33B83DC-6CA1-40CC-8360-C9833E28B003}">
      <dgm:prSet/>
      <dgm:spPr/>
      <dgm:t>
        <a:bodyPr/>
        <a:lstStyle/>
        <a:p>
          <a:endParaRPr lang="pt-BR"/>
        </a:p>
      </dgm:t>
    </dgm:pt>
    <dgm:pt modelId="{E09C5D5D-6600-43AB-8581-C62653FCF410}" type="sibTrans" cxnId="{C33B83DC-6CA1-40CC-8360-C9833E28B003}">
      <dgm:prSet/>
      <dgm:spPr/>
      <dgm:t>
        <a:bodyPr/>
        <a:lstStyle/>
        <a:p>
          <a:endParaRPr lang="pt-BR"/>
        </a:p>
      </dgm:t>
    </dgm:pt>
    <dgm:pt modelId="{D4F52A69-6F14-4A99-BB05-03F9A469DE00}" type="pres">
      <dgm:prSet presAssocID="{312502D6-2945-4018-8BD5-8B8AD497636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6C814F3F-5D32-4604-AB18-8A6542447809}" type="pres">
      <dgm:prSet presAssocID="{CCC7D84A-6D30-497D-A1FB-D9D78286F981}" presName="boxAndChildren" presStyleCnt="0"/>
      <dgm:spPr/>
    </dgm:pt>
    <dgm:pt modelId="{5E18FB5C-0743-4B3C-A672-1E486C5AB045}" type="pres">
      <dgm:prSet presAssocID="{CCC7D84A-6D30-497D-A1FB-D9D78286F981}" presName="parentTextBox" presStyleLbl="node1" presStyleIdx="0" presStyleCnt="1" custScaleY="100098" custLinFactNeighborY="-30078"/>
      <dgm:spPr>
        <a:prstGeom prst="roundRect">
          <a:avLst/>
        </a:prstGeom>
      </dgm:spPr>
      <dgm:t>
        <a:bodyPr/>
        <a:lstStyle/>
        <a:p>
          <a:endParaRPr lang="pt-BR"/>
        </a:p>
      </dgm:t>
    </dgm:pt>
  </dgm:ptLst>
  <dgm:cxnLst>
    <dgm:cxn modelId="{C33B83DC-6CA1-40CC-8360-C9833E28B003}" srcId="{312502D6-2945-4018-8BD5-8B8AD4976364}" destId="{CCC7D84A-6D30-497D-A1FB-D9D78286F981}" srcOrd="0" destOrd="0" parTransId="{82B4AA30-94FA-47C1-81B7-768622DD246D}" sibTransId="{E09C5D5D-6600-43AB-8581-C62653FCF410}"/>
    <dgm:cxn modelId="{282C86D6-B00A-418E-807A-E6BF88C90FDD}" type="presOf" srcId="{312502D6-2945-4018-8BD5-8B8AD4976364}" destId="{D4F52A69-6F14-4A99-BB05-03F9A469DE00}" srcOrd="0" destOrd="0" presId="urn:microsoft.com/office/officeart/2005/8/layout/process4"/>
    <dgm:cxn modelId="{979BB05D-B121-49C2-8C51-7D1EC0040839}" type="presOf" srcId="{CCC7D84A-6D30-497D-A1FB-D9D78286F981}" destId="{5E18FB5C-0743-4B3C-A672-1E486C5AB045}" srcOrd="0" destOrd="0" presId="urn:microsoft.com/office/officeart/2005/8/layout/process4"/>
    <dgm:cxn modelId="{509BE84D-D26C-479C-A9B5-62DC5F34CCC5}" type="presParOf" srcId="{D4F52A69-6F14-4A99-BB05-03F9A469DE00}" destId="{6C814F3F-5D32-4604-AB18-8A6542447809}" srcOrd="0" destOrd="0" presId="urn:microsoft.com/office/officeart/2005/8/layout/process4"/>
    <dgm:cxn modelId="{19D0A993-F457-4C5E-BDB3-9F77913832DB}" type="presParOf" srcId="{6C814F3F-5D32-4604-AB18-8A6542447809}" destId="{5E18FB5C-0743-4B3C-A672-1E486C5AB045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9D48013-C293-459B-8D2D-6BAE915E0075}" type="doc">
      <dgm:prSet loTypeId="urn:microsoft.com/office/officeart/2005/8/layout/process4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pt-BR"/>
        </a:p>
      </dgm:t>
    </dgm:pt>
    <dgm:pt modelId="{1760E4AF-C2B3-423E-8BDD-80C915301861}">
      <dgm:prSet phldrT="[Texto]" custT="1"/>
      <dgm:spPr>
        <a:ln w="57150">
          <a:solidFill>
            <a:srgbClr val="FF0000"/>
          </a:solidFill>
        </a:ln>
      </dgm:spPr>
      <dgm:t>
        <a:bodyPr/>
        <a:lstStyle/>
        <a:p>
          <a:pPr algn="just">
            <a:lnSpc>
              <a:spcPct val="150000"/>
            </a:lnSpc>
            <a:spcAft>
              <a:spcPts val="0"/>
            </a:spcAft>
          </a:pPr>
          <a:endParaRPr lang="pt-BR" sz="1600" b="1" dirty="0">
            <a:latin typeface="Arial" pitchFamily="34" charset="0"/>
            <a:cs typeface="Arial" pitchFamily="34" charset="0"/>
          </a:endParaRPr>
        </a:p>
        <a:p>
          <a:pPr algn="just">
            <a:lnSpc>
              <a:spcPct val="150000"/>
            </a:lnSpc>
            <a:spcAft>
              <a:spcPts val="0"/>
            </a:spcAft>
          </a:pPr>
          <a:endParaRPr lang="pt-BR" sz="1600" b="1" dirty="0">
            <a:latin typeface="Arial" pitchFamily="34" charset="0"/>
            <a:cs typeface="Arial" pitchFamily="34" charset="0"/>
          </a:endParaRPr>
        </a:p>
        <a:p>
          <a:pPr algn="just">
            <a:lnSpc>
              <a:spcPct val="150000"/>
            </a:lnSpc>
            <a:spcAft>
              <a:spcPts val="0"/>
            </a:spcAft>
          </a:pPr>
          <a:endParaRPr lang="pt-BR" sz="1600" b="1" dirty="0">
            <a:latin typeface="Arial" pitchFamily="34" charset="0"/>
            <a:cs typeface="Arial" pitchFamily="34" charset="0"/>
          </a:endParaRPr>
        </a:p>
        <a:p>
          <a:pPr algn="just">
            <a:lnSpc>
              <a:spcPct val="150000"/>
            </a:lnSpc>
            <a:spcAft>
              <a:spcPts val="0"/>
            </a:spcAft>
          </a:pPr>
          <a:r>
            <a:rPr lang="pt-BR" sz="1800" b="1" dirty="0">
              <a:solidFill>
                <a:srgbClr val="0000CC"/>
              </a:solidFill>
              <a:latin typeface="Arial" pitchFamily="34" charset="0"/>
              <a:cs typeface="Arial" pitchFamily="34" charset="0"/>
            </a:rPr>
            <a:t>CONVÊNIOS:</a:t>
          </a:r>
          <a:r>
            <a:rPr lang="pt-BR" sz="1800" b="0" dirty="0">
              <a:latin typeface="Arial" pitchFamily="34" charset="0"/>
              <a:cs typeface="Arial" pitchFamily="34" charset="0"/>
            </a:rPr>
            <a:t> </a:t>
          </a:r>
          <a:r>
            <a:rPr kumimoji="0" lang="pt-BR" sz="1800" b="1" i="0" u="none" strike="noStrike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rPr>
            <a:t>Parceria formalizada entre a União e o município para a execução de programa de governo. </a:t>
          </a:r>
        </a:p>
        <a:p>
          <a:pPr algn="just">
            <a:lnSpc>
              <a:spcPct val="150000"/>
            </a:lnSpc>
            <a:spcAft>
              <a:spcPts val="0"/>
            </a:spcAft>
          </a:pPr>
          <a:endParaRPr kumimoji="0" lang="pt-BR" sz="1400" b="0" i="0" u="none" strike="noStrike" cap="none" spc="0" normalizeH="0" baseline="0" noProof="0" dirty="0">
            <a:ln>
              <a:noFill/>
            </a:ln>
            <a:solidFill>
              <a:prstClr val="black"/>
            </a:solidFill>
            <a:effectLst/>
            <a:uLnTx/>
            <a:uFillTx/>
            <a:latin typeface="Arial" pitchFamily="34" charset="0"/>
            <a:ea typeface="+mn-ea"/>
            <a:cs typeface="Arial" pitchFamily="34" charset="0"/>
          </a:endParaRPr>
        </a:p>
        <a:p>
          <a:pPr algn="just">
            <a:lnSpc>
              <a:spcPct val="150000"/>
            </a:lnSpc>
            <a:spcAft>
              <a:spcPts val="0"/>
            </a:spcAft>
          </a:pPr>
          <a:endParaRPr kumimoji="0" lang="pt-BR" sz="1400" b="0" i="0" u="none" strike="noStrike" cap="none" spc="0" normalizeH="0" baseline="0" noProof="0" dirty="0">
            <a:ln>
              <a:noFill/>
            </a:ln>
            <a:solidFill>
              <a:prstClr val="black"/>
            </a:solidFill>
            <a:effectLst/>
            <a:uLnTx/>
            <a:uFillTx/>
            <a:latin typeface="Arial" pitchFamily="34" charset="0"/>
            <a:ea typeface="+mn-ea"/>
            <a:cs typeface="Arial" pitchFamily="34" charset="0"/>
          </a:endParaRPr>
        </a:p>
        <a:p>
          <a:pPr algn="just">
            <a:lnSpc>
              <a:spcPct val="150000"/>
            </a:lnSpc>
            <a:spcAft>
              <a:spcPts val="0"/>
            </a:spcAft>
          </a:pPr>
          <a:endParaRPr kumimoji="0" lang="pt-BR" sz="1400" b="0" i="0" u="none" strike="noStrike" cap="none" spc="0" normalizeH="0" baseline="0" noProof="0" dirty="0">
            <a:ln>
              <a:noFill/>
            </a:ln>
            <a:solidFill>
              <a:srgbClr val="FF0000"/>
            </a:solidFill>
            <a:effectLst/>
            <a:uLnTx/>
            <a:uFillTx/>
            <a:latin typeface="Arial" pitchFamily="34" charset="0"/>
            <a:ea typeface="+mn-ea"/>
            <a:cs typeface="Arial" pitchFamily="34" charset="0"/>
          </a:endParaRPr>
        </a:p>
        <a:p>
          <a:pPr algn="just">
            <a:lnSpc>
              <a:spcPct val="150000"/>
            </a:lnSpc>
            <a:spcAft>
              <a:spcPts val="0"/>
            </a:spcAft>
          </a:pPr>
          <a:endParaRPr lang="pt-BR" sz="1400" b="0" dirty="0">
            <a:latin typeface="Arial" pitchFamily="34" charset="0"/>
            <a:cs typeface="Arial" pitchFamily="34" charset="0"/>
          </a:endParaRPr>
        </a:p>
      </dgm:t>
    </dgm:pt>
    <dgm:pt modelId="{31720CCF-A98D-4F20-9ECA-B2CD726850F1}" type="parTrans" cxnId="{4C37620F-6CA6-4562-8661-BAE44FB49600}">
      <dgm:prSet/>
      <dgm:spPr/>
      <dgm:t>
        <a:bodyPr/>
        <a:lstStyle/>
        <a:p>
          <a:endParaRPr lang="pt-BR"/>
        </a:p>
      </dgm:t>
    </dgm:pt>
    <dgm:pt modelId="{898B3907-8298-4479-AE7E-95375D1A203F}" type="sibTrans" cxnId="{4C37620F-6CA6-4562-8661-BAE44FB49600}">
      <dgm:prSet/>
      <dgm:spPr/>
      <dgm:t>
        <a:bodyPr/>
        <a:lstStyle/>
        <a:p>
          <a:endParaRPr lang="pt-BR"/>
        </a:p>
      </dgm:t>
    </dgm:pt>
    <dgm:pt modelId="{5E6B9E7A-2401-4190-8905-79060D3A4EAB}">
      <dgm:prSet phldrT="[Texto]" custT="1"/>
      <dgm:spPr>
        <a:ln>
          <a:solidFill>
            <a:schemeClr val="tx1">
              <a:lumMod val="95000"/>
              <a:lumOff val="5000"/>
            </a:schemeClr>
          </a:solidFill>
        </a:ln>
      </dgm:spPr>
      <dgm:t>
        <a:bodyPr/>
        <a:lstStyle/>
        <a:p>
          <a:pPr algn="just">
            <a:lnSpc>
              <a:spcPct val="150000"/>
            </a:lnSpc>
            <a:spcAft>
              <a:spcPts val="0"/>
            </a:spcAft>
          </a:pPr>
          <a:r>
            <a:rPr lang="pt-BR" sz="1800" b="1" dirty="0">
              <a:solidFill>
                <a:srgbClr val="0000CC"/>
              </a:solidFill>
              <a:latin typeface="Arial" pitchFamily="34" charset="0"/>
              <a:cs typeface="Arial" pitchFamily="34" charset="0"/>
            </a:rPr>
            <a:t>CONTRATO DE REPASSE: É o instrumento, de interesse recíproco, por meio do qual a transferência dos recursos financeiros é processada por intermédio de instituição ou agente financeiro oficial federal, atuando como mandatária da União</a:t>
          </a:r>
          <a:r>
            <a:rPr lang="pt-BR" sz="1400" b="0" dirty="0">
              <a:latin typeface="Arial" pitchFamily="34" charset="0"/>
              <a:cs typeface="Arial" pitchFamily="34" charset="0"/>
            </a:rPr>
            <a:t>.</a:t>
          </a:r>
        </a:p>
      </dgm:t>
    </dgm:pt>
    <dgm:pt modelId="{A77B158B-260A-4425-A06C-49EBEA6B62D3}" type="parTrans" cxnId="{35D092B8-9621-468C-92B4-B20CB23A8174}">
      <dgm:prSet/>
      <dgm:spPr/>
      <dgm:t>
        <a:bodyPr/>
        <a:lstStyle/>
        <a:p>
          <a:endParaRPr lang="pt-BR"/>
        </a:p>
      </dgm:t>
    </dgm:pt>
    <dgm:pt modelId="{DD3853F1-FEDA-4460-9E45-CED222C8BABD}" type="sibTrans" cxnId="{35D092B8-9621-468C-92B4-B20CB23A8174}">
      <dgm:prSet/>
      <dgm:spPr/>
      <dgm:t>
        <a:bodyPr/>
        <a:lstStyle/>
        <a:p>
          <a:endParaRPr lang="pt-BR"/>
        </a:p>
      </dgm:t>
    </dgm:pt>
    <dgm:pt modelId="{94FD65C0-7854-441C-9F0A-2167D4782D85}" type="pres">
      <dgm:prSet presAssocID="{29D48013-C293-459B-8D2D-6BAE915E007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70F2F68-C8D0-4C19-B435-81C48C78848A}" type="pres">
      <dgm:prSet presAssocID="{5E6B9E7A-2401-4190-8905-79060D3A4EAB}" presName="boxAndChildren" presStyleCnt="0"/>
      <dgm:spPr/>
    </dgm:pt>
    <dgm:pt modelId="{1EDC034F-B8BD-4A7B-ACC2-FD1BE5AB4E0E}" type="pres">
      <dgm:prSet presAssocID="{5E6B9E7A-2401-4190-8905-79060D3A4EAB}" presName="parentTextBox" presStyleLbl="node1" presStyleIdx="0" presStyleCnt="2" custLinFactNeighborY="14382"/>
      <dgm:spPr/>
      <dgm:t>
        <a:bodyPr/>
        <a:lstStyle/>
        <a:p>
          <a:endParaRPr lang="pt-BR"/>
        </a:p>
      </dgm:t>
    </dgm:pt>
    <dgm:pt modelId="{35482985-EAFA-4952-8728-B0F50C45A775}" type="pres">
      <dgm:prSet presAssocID="{898B3907-8298-4479-AE7E-95375D1A203F}" presName="sp" presStyleCnt="0"/>
      <dgm:spPr/>
    </dgm:pt>
    <dgm:pt modelId="{CE32F499-3768-4B45-AB2F-2B7296648B54}" type="pres">
      <dgm:prSet presAssocID="{1760E4AF-C2B3-423E-8BDD-80C915301861}" presName="arrowAndChildren" presStyleCnt="0"/>
      <dgm:spPr/>
    </dgm:pt>
    <dgm:pt modelId="{702522DC-288A-44B9-960A-DEAAE575FEFA}" type="pres">
      <dgm:prSet presAssocID="{1760E4AF-C2B3-423E-8BDD-80C915301861}" presName="parentTextArrow" presStyleLbl="node1" presStyleIdx="1" presStyleCnt="2" custAng="0" custScaleY="53154" custLinFactNeighborY="-4752"/>
      <dgm:spPr/>
      <dgm:t>
        <a:bodyPr/>
        <a:lstStyle/>
        <a:p>
          <a:endParaRPr lang="pt-BR"/>
        </a:p>
      </dgm:t>
    </dgm:pt>
  </dgm:ptLst>
  <dgm:cxnLst>
    <dgm:cxn modelId="{35D092B8-9621-468C-92B4-B20CB23A8174}" srcId="{29D48013-C293-459B-8D2D-6BAE915E0075}" destId="{5E6B9E7A-2401-4190-8905-79060D3A4EAB}" srcOrd="1" destOrd="0" parTransId="{A77B158B-260A-4425-A06C-49EBEA6B62D3}" sibTransId="{DD3853F1-FEDA-4460-9E45-CED222C8BABD}"/>
    <dgm:cxn modelId="{F22FAF96-E07F-40AB-82A3-E3691DDEA652}" type="presOf" srcId="{29D48013-C293-459B-8D2D-6BAE915E0075}" destId="{94FD65C0-7854-441C-9F0A-2167D4782D85}" srcOrd="0" destOrd="0" presId="urn:microsoft.com/office/officeart/2005/8/layout/process4"/>
    <dgm:cxn modelId="{4C37620F-6CA6-4562-8661-BAE44FB49600}" srcId="{29D48013-C293-459B-8D2D-6BAE915E0075}" destId="{1760E4AF-C2B3-423E-8BDD-80C915301861}" srcOrd="0" destOrd="0" parTransId="{31720CCF-A98D-4F20-9ECA-B2CD726850F1}" sibTransId="{898B3907-8298-4479-AE7E-95375D1A203F}"/>
    <dgm:cxn modelId="{24A18E44-4023-4E48-B2DB-EC64DE01542C}" type="presOf" srcId="{1760E4AF-C2B3-423E-8BDD-80C915301861}" destId="{702522DC-288A-44B9-960A-DEAAE575FEFA}" srcOrd="0" destOrd="0" presId="urn:microsoft.com/office/officeart/2005/8/layout/process4"/>
    <dgm:cxn modelId="{66673D5F-6F3A-4EB0-9649-0509972A0A36}" type="presOf" srcId="{5E6B9E7A-2401-4190-8905-79060D3A4EAB}" destId="{1EDC034F-B8BD-4A7B-ACC2-FD1BE5AB4E0E}" srcOrd="0" destOrd="0" presId="urn:microsoft.com/office/officeart/2005/8/layout/process4"/>
    <dgm:cxn modelId="{15F13042-35E5-47AD-B831-39BD12E84DC8}" type="presParOf" srcId="{94FD65C0-7854-441C-9F0A-2167D4782D85}" destId="{E70F2F68-C8D0-4C19-B435-81C48C78848A}" srcOrd="0" destOrd="0" presId="urn:microsoft.com/office/officeart/2005/8/layout/process4"/>
    <dgm:cxn modelId="{749B9458-F7F9-40CF-A4DA-6F84F6655C89}" type="presParOf" srcId="{E70F2F68-C8D0-4C19-B435-81C48C78848A}" destId="{1EDC034F-B8BD-4A7B-ACC2-FD1BE5AB4E0E}" srcOrd="0" destOrd="0" presId="urn:microsoft.com/office/officeart/2005/8/layout/process4"/>
    <dgm:cxn modelId="{2612422D-BD00-4164-9A79-46042F3472B2}" type="presParOf" srcId="{94FD65C0-7854-441C-9F0A-2167D4782D85}" destId="{35482985-EAFA-4952-8728-B0F50C45A775}" srcOrd="1" destOrd="0" presId="urn:microsoft.com/office/officeart/2005/8/layout/process4"/>
    <dgm:cxn modelId="{862ACCC0-1800-47A4-AFFA-8C0D5DA07447}" type="presParOf" srcId="{94FD65C0-7854-441C-9F0A-2167D4782D85}" destId="{CE32F499-3768-4B45-AB2F-2B7296648B54}" srcOrd="2" destOrd="0" presId="urn:microsoft.com/office/officeart/2005/8/layout/process4"/>
    <dgm:cxn modelId="{E1D1CBD8-C0FC-4660-A3ED-80A88D76CBF5}" type="presParOf" srcId="{CE32F499-3768-4B45-AB2F-2B7296648B54}" destId="{702522DC-288A-44B9-960A-DEAAE575FEFA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9D48013-C293-459B-8D2D-6BAE915E0075}" type="doc">
      <dgm:prSet loTypeId="urn:microsoft.com/office/officeart/2005/8/layout/process4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pt-BR"/>
        </a:p>
      </dgm:t>
    </dgm:pt>
    <dgm:pt modelId="{1AC8BF1A-A986-4935-8C52-DFAAB7735E5F}">
      <dgm:prSet phldrT="[Texto]" custT="1"/>
      <dgm:spPr>
        <a:ln w="57150">
          <a:solidFill>
            <a:srgbClr val="FF0000"/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pt-BR" sz="1400" b="1" dirty="0">
            <a:latin typeface="Arial" pitchFamily="34" charset="0"/>
            <a:cs typeface="Arial" pitchFamily="34" charset="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1800" b="1" dirty="0">
              <a:solidFill>
                <a:srgbClr val="0000CC"/>
              </a:solidFill>
              <a:latin typeface="Arial" pitchFamily="34" charset="0"/>
              <a:cs typeface="Arial" pitchFamily="34" charset="0"/>
            </a:rPr>
            <a:t>TERMO DE COLABORAÇÃO</a:t>
          </a:r>
          <a:endParaRPr lang="pt-BR" sz="1800" b="1" dirty="0">
            <a:solidFill>
              <a:srgbClr val="0000CC"/>
            </a:solidFill>
          </a:endParaRPr>
        </a:p>
        <a:p>
          <a:endParaRPr lang="pt-BR" sz="1800" b="1" dirty="0">
            <a:solidFill>
              <a:srgbClr val="0000CC"/>
            </a:solidFill>
          </a:endParaRPr>
        </a:p>
      </dgm:t>
    </dgm:pt>
    <dgm:pt modelId="{51EE1893-6340-4287-AE13-242A5DC4CFA5}" type="parTrans" cxnId="{22E3765A-A729-459C-99D8-765BD17DFF1C}">
      <dgm:prSet/>
      <dgm:spPr/>
      <dgm:t>
        <a:bodyPr/>
        <a:lstStyle/>
        <a:p>
          <a:endParaRPr lang="pt-BR"/>
        </a:p>
      </dgm:t>
    </dgm:pt>
    <dgm:pt modelId="{99FE5B57-CEE6-4033-81E4-C6134FDA15A0}" type="sibTrans" cxnId="{22E3765A-A729-459C-99D8-765BD17DFF1C}">
      <dgm:prSet/>
      <dgm:spPr/>
      <dgm:t>
        <a:bodyPr/>
        <a:lstStyle/>
        <a:p>
          <a:endParaRPr lang="pt-BR"/>
        </a:p>
      </dgm:t>
    </dgm:pt>
    <dgm:pt modelId="{5E6B9E7A-2401-4190-8905-79060D3A4EAB}">
      <dgm:prSet phldrT="[Texto]" custT="1"/>
      <dgm:spPr>
        <a:ln w="57150">
          <a:solidFill>
            <a:srgbClr val="FF0000"/>
          </a:solidFill>
        </a:ln>
      </dgm:spPr>
      <dgm:t>
        <a:bodyPr/>
        <a:lstStyle/>
        <a:p>
          <a:pPr algn="ctr">
            <a:lnSpc>
              <a:spcPct val="150000"/>
            </a:lnSpc>
            <a:spcAft>
              <a:spcPts val="0"/>
            </a:spcAft>
          </a:pPr>
          <a:r>
            <a:rPr lang="pt-BR" sz="1800" b="1" dirty="0">
              <a:solidFill>
                <a:srgbClr val="0000CC"/>
              </a:solidFill>
              <a:latin typeface="Arial" pitchFamily="34" charset="0"/>
              <a:cs typeface="Arial" pitchFamily="34" charset="0"/>
            </a:rPr>
            <a:t>TERMO DE PARCERIA</a:t>
          </a:r>
          <a:endParaRPr lang="pt-BR" sz="1800" b="0" dirty="0">
            <a:solidFill>
              <a:srgbClr val="0000CC"/>
            </a:solidFill>
            <a:latin typeface="Arial" pitchFamily="34" charset="0"/>
            <a:cs typeface="Arial" pitchFamily="34" charset="0"/>
          </a:endParaRPr>
        </a:p>
      </dgm:t>
    </dgm:pt>
    <dgm:pt modelId="{DD3853F1-FEDA-4460-9E45-CED222C8BABD}" type="sibTrans" cxnId="{35D092B8-9621-468C-92B4-B20CB23A8174}">
      <dgm:prSet/>
      <dgm:spPr/>
      <dgm:t>
        <a:bodyPr/>
        <a:lstStyle/>
        <a:p>
          <a:endParaRPr lang="pt-BR"/>
        </a:p>
      </dgm:t>
    </dgm:pt>
    <dgm:pt modelId="{A77B158B-260A-4425-A06C-49EBEA6B62D3}" type="parTrans" cxnId="{35D092B8-9621-468C-92B4-B20CB23A8174}">
      <dgm:prSet/>
      <dgm:spPr/>
      <dgm:t>
        <a:bodyPr/>
        <a:lstStyle/>
        <a:p>
          <a:endParaRPr lang="pt-BR"/>
        </a:p>
      </dgm:t>
    </dgm:pt>
    <dgm:pt modelId="{B2BACE08-BDEC-4EA1-9ADD-527DB1CD8F71}">
      <dgm:prSet phldrT="[Texto]" custT="1"/>
      <dgm:spPr>
        <a:ln w="57150">
          <a:solidFill>
            <a:srgbClr val="FF0000"/>
          </a:solidFill>
        </a:ln>
      </dgm:spPr>
      <dgm:t>
        <a:bodyPr/>
        <a:lstStyle/>
        <a:p>
          <a:pPr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dirty="0">
              <a:solidFill>
                <a:srgbClr val="0000CC"/>
              </a:solidFill>
              <a:latin typeface="Arial" pitchFamily="34" charset="0"/>
              <a:cs typeface="Arial" pitchFamily="34" charset="0"/>
            </a:rPr>
            <a:t>TERMO DE FOMENTO </a:t>
          </a:r>
        </a:p>
      </dgm:t>
    </dgm:pt>
    <dgm:pt modelId="{548FC0DD-87A3-4738-A8FE-C39F8C0C9DFB}" type="sibTrans" cxnId="{6AD6812A-FDB3-4DF7-92B5-795B73C18BF0}">
      <dgm:prSet/>
      <dgm:spPr/>
      <dgm:t>
        <a:bodyPr/>
        <a:lstStyle/>
        <a:p>
          <a:endParaRPr lang="pt-BR"/>
        </a:p>
      </dgm:t>
    </dgm:pt>
    <dgm:pt modelId="{2C0AFF02-4D95-4161-88C0-FE9178A21BD7}" type="parTrans" cxnId="{6AD6812A-FDB3-4DF7-92B5-795B73C18BF0}">
      <dgm:prSet/>
      <dgm:spPr/>
      <dgm:t>
        <a:bodyPr/>
        <a:lstStyle/>
        <a:p>
          <a:endParaRPr lang="pt-BR"/>
        </a:p>
      </dgm:t>
    </dgm:pt>
    <dgm:pt modelId="{94FD65C0-7854-441C-9F0A-2167D4782D85}" type="pres">
      <dgm:prSet presAssocID="{29D48013-C293-459B-8D2D-6BAE915E007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33DE61DD-B979-4B9E-9FD9-75FDF170409D}" type="pres">
      <dgm:prSet presAssocID="{B2BACE08-BDEC-4EA1-9ADD-527DB1CD8F71}" presName="boxAndChildren" presStyleCnt="0"/>
      <dgm:spPr/>
    </dgm:pt>
    <dgm:pt modelId="{C5C21CAD-2F21-4ED8-A9B6-90B66C59B53B}" type="pres">
      <dgm:prSet presAssocID="{B2BACE08-BDEC-4EA1-9ADD-527DB1CD8F71}" presName="parentTextBox" presStyleLbl="node1" presStyleIdx="0" presStyleCnt="3"/>
      <dgm:spPr/>
      <dgm:t>
        <a:bodyPr/>
        <a:lstStyle/>
        <a:p>
          <a:endParaRPr lang="pt-BR"/>
        </a:p>
      </dgm:t>
    </dgm:pt>
    <dgm:pt modelId="{82C6EEF7-F056-473E-9ED0-181D9E09D402}" type="pres">
      <dgm:prSet presAssocID="{99FE5B57-CEE6-4033-81E4-C6134FDA15A0}" presName="sp" presStyleCnt="0"/>
      <dgm:spPr/>
    </dgm:pt>
    <dgm:pt modelId="{8D4499BA-32A9-4553-B95E-BD1E6EEB455F}" type="pres">
      <dgm:prSet presAssocID="{1AC8BF1A-A986-4935-8C52-DFAAB7735E5F}" presName="arrowAndChildren" presStyleCnt="0"/>
      <dgm:spPr/>
    </dgm:pt>
    <dgm:pt modelId="{09D3D340-69E2-4F36-89BE-6E8BB66C0DBE}" type="pres">
      <dgm:prSet presAssocID="{1AC8BF1A-A986-4935-8C52-DFAAB7735E5F}" presName="parentTextArrow" presStyleLbl="node1" presStyleIdx="1" presStyleCnt="3"/>
      <dgm:spPr/>
      <dgm:t>
        <a:bodyPr/>
        <a:lstStyle/>
        <a:p>
          <a:endParaRPr lang="pt-BR"/>
        </a:p>
      </dgm:t>
    </dgm:pt>
    <dgm:pt modelId="{D6F486A2-6E0F-4E79-A632-71194E22B33E}" type="pres">
      <dgm:prSet presAssocID="{DD3853F1-FEDA-4460-9E45-CED222C8BABD}" presName="sp" presStyleCnt="0"/>
      <dgm:spPr/>
    </dgm:pt>
    <dgm:pt modelId="{BE1FE150-A160-47DD-B8A9-712E2E84B8B6}" type="pres">
      <dgm:prSet presAssocID="{5E6B9E7A-2401-4190-8905-79060D3A4EAB}" presName="arrowAndChildren" presStyleCnt="0"/>
      <dgm:spPr/>
    </dgm:pt>
    <dgm:pt modelId="{A2F58E4A-0714-402A-8028-861175F2646F}" type="pres">
      <dgm:prSet presAssocID="{5E6B9E7A-2401-4190-8905-79060D3A4EAB}" presName="parentTextArrow" presStyleLbl="node1" presStyleIdx="2" presStyleCnt="3" custLinFactNeighborX="-4854" custLinFactNeighborY="-46"/>
      <dgm:spPr/>
      <dgm:t>
        <a:bodyPr/>
        <a:lstStyle/>
        <a:p>
          <a:endParaRPr lang="pt-BR"/>
        </a:p>
      </dgm:t>
    </dgm:pt>
  </dgm:ptLst>
  <dgm:cxnLst>
    <dgm:cxn modelId="{6AD6812A-FDB3-4DF7-92B5-795B73C18BF0}" srcId="{29D48013-C293-459B-8D2D-6BAE915E0075}" destId="{B2BACE08-BDEC-4EA1-9ADD-527DB1CD8F71}" srcOrd="2" destOrd="0" parTransId="{2C0AFF02-4D95-4161-88C0-FE9178A21BD7}" sibTransId="{548FC0DD-87A3-4738-A8FE-C39F8C0C9DFB}"/>
    <dgm:cxn modelId="{30144546-0F72-499C-AC11-B3123C9BDF17}" type="presOf" srcId="{5E6B9E7A-2401-4190-8905-79060D3A4EAB}" destId="{A2F58E4A-0714-402A-8028-861175F2646F}" srcOrd="0" destOrd="0" presId="urn:microsoft.com/office/officeart/2005/8/layout/process4"/>
    <dgm:cxn modelId="{22E3765A-A729-459C-99D8-765BD17DFF1C}" srcId="{29D48013-C293-459B-8D2D-6BAE915E0075}" destId="{1AC8BF1A-A986-4935-8C52-DFAAB7735E5F}" srcOrd="1" destOrd="0" parTransId="{51EE1893-6340-4287-AE13-242A5DC4CFA5}" sibTransId="{99FE5B57-CEE6-4033-81E4-C6134FDA15A0}"/>
    <dgm:cxn modelId="{0A313635-0C48-4602-B085-116198FB4D8A}" type="presOf" srcId="{1AC8BF1A-A986-4935-8C52-DFAAB7735E5F}" destId="{09D3D340-69E2-4F36-89BE-6E8BB66C0DBE}" srcOrd="0" destOrd="0" presId="urn:microsoft.com/office/officeart/2005/8/layout/process4"/>
    <dgm:cxn modelId="{7A8AC6C4-B571-46F9-B545-49A84D7C053A}" type="presOf" srcId="{B2BACE08-BDEC-4EA1-9ADD-527DB1CD8F71}" destId="{C5C21CAD-2F21-4ED8-A9B6-90B66C59B53B}" srcOrd="0" destOrd="0" presId="urn:microsoft.com/office/officeart/2005/8/layout/process4"/>
    <dgm:cxn modelId="{EC46575C-5962-483D-AB0B-AF7A6D621C62}" type="presOf" srcId="{29D48013-C293-459B-8D2D-6BAE915E0075}" destId="{94FD65C0-7854-441C-9F0A-2167D4782D85}" srcOrd="0" destOrd="0" presId="urn:microsoft.com/office/officeart/2005/8/layout/process4"/>
    <dgm:cxn modelId="{35D092B8-9621-468C-92B4-B20CB23A8174}" srcId="{29D48013-C293-459B-8D2D-6BAE915E0075}" destId="{5E6B9E7A-2401-4190-8905-79060D3A4EAB}" srcOrd="0" destOrd="0" parTransId="{A77B158B-260A-4425-A06C-49EBEA6B62D3}" sibTransId="{DD3853F1-FEDA-4460-9E45-CED222C8BABD}"/>
    <dgm:cxn modelId="{EB41FD1F-EB30-46AF-AD45-5D2D524795C6}" type="presParOf" srcId="{94FD65C0-7854-441C-9F0A-2167D4782D85}" destId="{33DE61DD-B979-4B9E-9FD9-75FDF170409D}" srcOrd="0" destOrd="0" presId="urn:microsoft.com/office/officeart/2005/8/layout/process4"/>
    <dgm:cxn modelId="{E3289410-68CA-421A-B217-B0C2B528BEF9}" type="presParOf" srcId="{33DE61DD-B979-4B9E-9FD9-75FDF170409D}" destId="{C5C21CAD-2F21-4ED8-A9B6-90B66C59B53B}" srcOrd="0" destOrd="0" presId="urn:microsoft.com/office/officeart/2005/8/layout/process4"/>
    <dgm:cxn modelId="{0844B8EC-8A82-4EDA-BDC9-D2B2C46F3666}" type="presParOf" srcId="{94FD65C0-7854-441C-9F0A-2167D4782D85}" destId="{82C6EEF7-F056-473E-9ED0-181D9E09D402}" srcOrd="1" destOrd="0" presId="urn:microsoft.com/office/officeart/2005/8/layout/process4"/>
    <dgm:cxn modelId="{56154122-AB8D-4C9A-872E-DF9CD29F0A69}" type="presParOf" srcId="{94FD65C0-7854-441C-9F0A-2167D4782D85}" destId="{8D4499BA-32A9-4553-B95E-BD1E6EEB455F}" srcOrd="2" destOrd="0" presId="urn:microsoft.com/office/officeart/2005/8/layout/process4"/>
    <dgm:cxn modelId="{626F37D3-FA54-4FAA-AC43-26F7AD7145F4}" type="presParOf" srcId="{8D4499BA-32A9-4553-B95E-BD1E6EEB455F}" destId="{09D3D340-69E2-4F36-89BE-6E8BB66C0DBE}" srcOrd="0" destOrd="0" presId="urn:microsoft.com/office/officeart/2005/8/layout/process4"/>
    <dgm:cxn modelId="{632D6254-FAF6-428B-93A1-3B88DB1E22C6}" type="presParOf" srcId="{94FD65C0-7854-441C-9F0A-2167D4782D85}" destId="{D6F486A2-6E0F-4E79-A632-71194E22B33E}" srcOrd="3" destOrd="0" presId="urn:microsoft.com/office/officeart/2005/8/layout/process4"/>
    <dgm:cxn modelId="{034512C1-D6C0-479B-A989-2A9118EA2E85}" type="presParOf" srcId="{94FD65C0-7854-441C-9F0A-2167D4782D85}" destId="{BE1FE150-A160-47DD-B8A9-712E2E84B8B6}" srcOrd="4" destOrd="0" presId="urn:microsoft.com/office/officeart/2005/8/layout/process4"/>
    <dgm:cxn modelId="{2A9FC290-845A-4018-968D-30547C0D2FDA}" type="presParOf" srcId="{BE1FE150-A160-47DD-B8A9-712E2E84B8B6}" destId="{A2F58E4A-0714-402A-8028-861175F2646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2DB6859-5489-4405-9DDF-C5533E65D98D}" type="doc">
      <dgm:prSet loTypeId="urn:microsoft.com/office/officeart/2005/8/layout/radial3" loCatId="cycl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60921533-34FD-4242-BBE0-2C0EE9D601E8}">
      <dgm:prSet phldrT="[Texto]" custT="1"/>
      <dgm:spPr>
        <a:solidFill>
          <a:srgbClr val="FF0000">
            <a:alpha val="50000"/>
          </a:srgbClr>
        </a:solidFill>
      </dgm:spPr>
      <dgm:t>
        <a:bodyPr/>
        <a:lstStyle/>
        <a:p>
          <a:r>
            <a:rPr lang="pt-BR" sz="1200" b="1" i="0" dirty="0" smtClean="0">
              <a:solidFill>
                <a:schemeClr val="tx1"/>
              </a:solidFill>
              <a:latin typeface="Trebuchet MS" panose="020B0603020202020204" pitchFamily="34" charset="0"/>
            </a:rPr>
            <a:t>UGE Estado</a:t>
          </a:r>
          <a:endParaRPr lang="pt-BR" sz="1200" b="1" i="0" dirty="0">
            <a:solidFill>
              <a:schemeClr val="tx1"/>
            </a:solidFill>
            <a:latin typeface="Trebuchet MS" panose="020B0603020202020204" pitchFamily="34" charset="0"/>
          </a:endParaRPr>
        </a:p>
      </dgm:t>
    </dgm:pt>
    <dgm:pt modelId="{380B1B9C-B1D5-414D-B860-7D12429E2EAE}" type="parTrans" cxnId="{5D2CEFB2-E8F7-41CE-93F5-3D90A65C531D}">
      <dgm:prSet/>
      <dgm:spPr/>
      <dgm:t>
        <a:bodyPr/>
        <a:lstStyle/>
        <a:p>
          <a:endParaRPr lang="pt-BR"/>
        </a:p>
      </dgm:t>
    </dgm:pt>
    <dgm:pt modelId="{0EF0BBB3-1F16-47BB-A5DE-AB72567F5C71}" type="sibTrans" cxnId="{5D2CEFB2-E8F7-41CE-93F5-3D90A65C531D}">
      <dgm:prSet/>
      <dgm:spPr/>
      <dgm:t>
        <a:bodyPr/>
        <a:lstStyle/>
        <a:p>
          <a:endParaRPr lang="pt-BR"/>
        </a:p>
      </dgm:t>
    </dgm:pt>
    <dgm:pt modelId="{D595D89C-21A8-4472-B696-085C9B94F4AD}">
      <dgm:prSet phldrT="[Texto]" phldr="1"/>
      <dgm:spPr/>
      <dgm:t>
        <a:bodyPr/>
        <a:lstStyle/>
        <a:p>
          <a:endParaRPr lang="pt-BR"/>
        </a:p>
      </dgm:t>
    </dgm:pt>
    <dgm:pt modelId="{1D4490D2-EADA-4123-9A0D-C663C5010486}" type="parTrans" cxnId="{2FFB8111-65AD-4B13-8BCD-E886C63EFCDB}">
      <dgm:prSet/>
      <dgm:spPr/>
      <dgm:t>
        <a:bodyPr/>
        <a:lstStyle/>
        <a:p>
          <a:endParaRPr lang="pt-BR"/>
        </a:p>
      </dgm:t>
    </dgm:pt>
    <dgm:pt modelId="{940EBBC3-64A6-4C57-BF9A-5C94891378D4}" type="sibTrans" cxnId="{2FFB8111-65AD-4B13-8BCD-E886C63EFCDB}">
      <dgm:prSet/>
      <dgm:spPr/>
      <dgm:t>
        <a:bodyPr/>
        <a:lstStyle/>
        <a:p>
          <a:endParaRPr lang="pt-BR"/>
        </a:p>
      </dgm:t>
    </dgm:pt>
    <dgm:pt modelId="{E680DF22-589C-4CF5-8EF7-6356C250DC05}">
      <dgm:prSet phldrT="[Texto]" custT="1"/>
      <dgm:spPr>
        <a:solidFill>
          <a:schemeClr val="accent1">
            <a:lumMod val="50000"/>
            <a:alpha val="50000"/>
          </a:schemeClr>
        </a:solidFill>
      </dgm:spPr>
      <dgm:t>
        <a:bodyPr/>
        <a:lstStyle/>
        <a:p>
          <a:r>
            <a:rPr lang="pt-BR" sz="1400" b="1" dirty="0" smtClean="0">
              <a:latin typeface="Trebuchet MS" panose="020B0603020202020204" pitchFamily="34" charset="0"/>
            </a:rPr>
            <a:t>UGE </a:t>
          </a:r>
        </a:p>
        <a:p>
          <a:r>
            <a:rPr lang="pt-BR" sz="1400" b="1" dirty="0" smtClean="0">
              <a:latin typeface="Trebuchet MS" panose="020B0603020202020204" pitchFamily="34" charset="0"/>
            </a:rPr>
            <a:t>GDF</a:t>
          </a:r>
          <a:endParaRPr lang="pt-BR" sz="1400" b="1" dirty="0">
            <a:latin typeface="Trebuchet MS" panose="020B0603020202020204" pitchFamily="34" charset="0"/>
          </a:endParaRPr>
        </a:p>
      </dgm:t>
    </dgm:pt>
    <dgm:pt modelId="{156DED16-FFFE-43F8-BA04-1AC2460EF1C7}" type="parTrans" cxnId="{B087A34F-04F5-41B0-98C1-DC57F084099D}">
      <dgm:prSet/>
      <dgm:spPr/>
      <dgm:t>
        <a:bodyPr/>
        <a:lstStyle/>
        <a:p>
          <a:endParaRPr lang="pt-BR"/>
        </a:p>
      </dgm:t>
    </dgm:pt>
    <dgm:pt modelId="{5CDDB3F5-95D7-4852-A008-21B56817421A}" type="sibTrans" cxnId="{B087A34F-04F5-41B0-98C1-DC57F084099D}">
      <dgm:prSet/>
      <dgm:spPr/>
      <dgm:t>
        <a:bodyPr/>
        <a:lstStyle/>
        <a:p>
          <a:endParaRPr lang="pt-BR"/>
        </a:p>
      </dgm:t>
    </dgm:pt>
    <dgm:pt modelId="{A02F9408-E255-4B09-8536-FF09DBA348A8}">
      <dgm:prSet phldrT="[Texto]" custT="1"/>
      <dgm:spPr>
        <a:solidFill>
          <a:srgbClr val="FFFF00">
            <a:alpha val="50000"/>
          </a:srgbClr>
        </a:solidFill>
      </dgm:spPr>
      <dgm:t>
        <a:bodyPr/>
        <a:lstStyle/>
        <a:p>
          <a:r>
            <a:rPr lang="pt-BR" sz="1200" b="1" dirty="0" smtClean="0">
              <a:latin typeface="Trebuchet MS" panose="020B0603020202020204" pitchFamily="34" charset="0"/>
            </a:rPr>
            <a:t>Estado</a:t>
          </a:r>
          <a:endParaRPr lang="pt-BR" sz="1200" b="1" dirty="0">
            <a:latin typeface="Trebuchet MS" panose="020B0603020202020204" pitchFamily="34" charset="0"/>
          </a:endParaRPr>
        </a:p>
      </dgm:t>
    </dgm:pt>
    <dgm:pt modelId="{798DB141-B7D5-48B6-9314-E6160A713E3F}" type="parTrans" cxnId="{96CF7C9E-9907-41D7-86E7-9CF6CECE59E1}">
      <dgm:prSet/>
      <dgm:spPr/>
      <dgm:t>
        <a:bodyPr/>
        <a:lstStyle/>
        <a:p>
          <a:endParaRPr lang="pt-BR"/>
        </a:p>
      </dgm:t>
    </dgm:pt>
    <dgm:pt modelId="{02BBD69B-D61D-4305-AF27-C61D1066B7D1}" type="sibTrans" cxnId="{96CF7C9E-9907-41D7-86E7-9CF6CECE59E1}">
      <dgm:prSet/>
      <dgm:spPr/>
      <dgm:t>
        <a:bodyPr/>
        <a:lstStyle/>
        <a:p>
          <a:endParaRPr lang="pt-BR"/>
        </a:p>
      </dgm:t>
    </dgm:pt>
    <dgm:pt modelId="{DBB6839A-E472-4584-AFF6-23F1AF859498}">
      <dgm:prSet phldrT="[Texto]" custT="1"/>
      <dgm:spPr>
        <a:solidFill>
          <a:srgbClr val="FF0000">
            <a:alpha val="50000"/>
          </a:srgbClr>
        </a:solidFill>
      </dgm:spPr>
      <dgm:t>
        <a:bodyPr/>
        <a:lstStyle/>
        <a:p>
          <a:r>
            <a:rPr lang="pt-BR" sz="1200" b="1" i="0" dirty="0" smtClean="0">
              <a:latin typeface="Trebuchet MS" panose="020B0603020202020204" pitchFamily="34" charset="0"/>
            </a:rPr>
            <a:t>UGE Estado</a:t>
          </a:r>
          <a:endParaRPr lang="pt-BR" sz="1200" b="1" i="0" dirty="0">
            <a:latin typeface="Trebuchet MS" panose="020B0603020202020204" pitchFamily="34" charset="0"/>
          </a:endParaRPr>
        </a:p>
      </dgm:t>
    </dgm:pt>
    <dgm:pt modelId="{8C99E0AA-59EF-45A0-A0D5-E1861E3BA0DE}" type="parTrans" cxnId="{9DDCE5B3-CF6D-43C8-B6E9-C687CB3B9C2D}">
      <dgm:prSet/>
      <dgm:spPr/>
      <dgm:t>
        <a:bodyPr/>
        <a:lstStyle/>
        <a:p>
          <a:endParaRPr lang="pt-BR"/>
        </a:p>
      </dgm:t>
    </dgm:pt>
    <dgm:pt modelId="{8F329A3E-BC1D-40C3-B1A5-7AF5EDE61ABF}" type="sibTrans" cxnId="{9DDCE5B3-CF6D-43C8-B6E9-C687CB3B9C2D}">
      <dgm:prSet/>
      <dgm:spPr/>
      <dgm:t>
        <a:bodyPr/>
        <a:lstStyle/>
        <a:p>
          <a:endParaRPr lang="pt-BR"/>
        </a:p>
      </dgm:t>
    </dgm:pt>
    <dgm:pt modelId="{8CBABFF4-7589-4CE6-9D4A-474A96B07220}">
      <dgm:prSet phldrT="[Texto]" custT="1"/>
      <dgm:spPr>
        <a:solidFill>
          <a:srgbClr val="FFFF00">
            <a:alpha val="50000"/>
          </a:srgbClr>
        </a:solidFill>
        <a:ln>
          <a:noFill/>
        </a:ln>
      </dgm:spPr>
      <dgm:t>
        <a:bodyPr/>
        <a:lstStyle/>
        <a:p>
          <a:r>
            <a:rPr lang="pt-BR" sz="1200" b="1" dirty="0" smtClean="0">
              <a:latin typeface="Trebuchet MS" panose="020B0603020202020204" pitchFamily="34" charset="0"/>
            </a:rPr>
            <a:t>Municípios</a:t>
          </a:r>
          <a:endParaRPr lang="pt-BR" sz="1200" b="1" dirty="0">
            <a:latin typeface="Trebuchet MS" panose="020B0603020202020204" pitchFamily="34" charset="0"/>
          </a:endParaRPr>
        </a:p>
      </dgm:t>
    </dgm:pt>
    <dgm:pt modelId="{3D214470-5581-4747-BF02-AC5E66A357CA}" type="parTrans" cxnId="{555532F0-4EB6-49E5-8133-CE8BFB7450CF}">
      <dgm:prSet/>
      <dgm:spPr/>
      <dgm:t>
        <a:bodyPr/>
        <a:lstStyle/>
        <a:p>
          <a:endParaRPr lang="pt-BR"/>
        </a:p>
      </dgm:t>
    </dgm:pt>
    <dgm:pt modelId="{4AAA8E8A-401B-4AAE-8E35-73A351E89D21}" type="sibTrans" cxnId="{555532F0-4EB6-49E5-8133-CE8BFB7450CF}">
      <dgm:prSet/>
      <dgm:spPr/>
      <dgm:t>
        <a:bodyPr/>
        <a:lstStyle/>
        <a:p>
          <a:endParaRPr lang="pt-BR"/>
        </a:p>
      </dgm:t>
    </dgm:pt>
    <dgm:pt modelId="{4DAC1F75-B6D4-4522-9D4A-9970F586142C}">
      <dgm:prSet phldrT="[Texto]" custT="1"/>
      <dgm:spPr>
        <a:solidFill>
          <a:srgbClr val="FFFF00">
            <a:alpha val="50000"/>
          </a:srgbClr>
        </a:solidFill>
        <a:ln>
          <a:noFill/>
        </a:ln>
      </dgm:spPr>
      <dgm:t>
        <a:bodyPr/>
        <a:lstStyle/>
        <a:p>
          <a:r>
            <a:rPr lang="pt-BR" sz="1200" b="1" dirty="0" smtClean="0">
              <a:latin typeface="Trebuchet MS" panose="020B0603020202020204" pitchFamily="34" charset="0"/>
            </a:rPr>
            <a:t>OSC</a:t>
          </a:r>
          <a:endParaRPr lang="pt-BR" sz="1200" b="1" dirty="0">
            <a:latin typeface="Trebuchet MS" panose="020B0603020202020204" pitchFamily="34" charset="0"/>
          </a:endParaRPr>
        </a:p>
      </dgm:t>
    </dgm:pt>
    <dgm:pt modelId="{6A3CF639-11F3-4000-8CCC-2E65922BD8A9}" type="parTrans" cxnId="{9DC644AF-4A64-459A-8619-E27F3C20DE85}">
      <dgm:prSet/>
      <dgm:spPr/>
      <dgm:t>
        <a:bodyPr/>
        <a:lstStyle/>
        <a:p>
          <a:endParaRPr lang="pt-BR"/>
        </a:p>
      </dgm:t>
    </dgm:pt>
    <dgm:pt modelId="{AEAEC0A8-E19D-4B9A-95C7-7BE78A55D1D6}" type="sibTrans" cxnId="{9DC644AF-4A64-459A-8619-E27F3C20DE85}">
      <dgm:prSet/>
      <dgm:spPr/>
      <dgm:t>
        <a:bodyPr/>
        <a:lstStyle/>
        <a:p>
          <a:endParaRPr lang="pt-BR"/>
        </a:p>
      </dgm:t>
    </dgm:pt>
    <dgm:pt modelId="{81BACFD5-942B-4B69-A181-6CC0A7ED5EE2}">
      <dgm:prSet phldrT="[Texto]"/>
      <dgm:spPr>
        <a:solidFill>
          <a:srgbClr val="FFFF00">
            <a:alpha val="50000"/>
          </a:srgbClr>
        </a:solidFill>
        <a:ln>
          <a:noFill/>
        </a:ln>
      </dgm:spPr>
      <dgm:t>
        <a:bodyPr/>
        <a:lstStyle/>
        <a:p>
          <a:r>
            <a:rPr lang="pt-BR" b="1" dirty="0" smtClean="0">
              <a:latin typeface="Trebuchet MS" panose="020B0603020202020204" pitchFamily="34" charset="0"/>
            </a:rPr>
            <a:t>OSC</a:t>
          </a:r>
          <a:endParaRPr lang="pt-BR" b="1" dirty="0">
            <a:latin typeface="Trebuchet MS" panose="020B0603020202020204" pitchFamily="34" charset="0"/>
          </a:endParaRPr>
        </a:p>
      </dgm:t>
    </dgm:pt>
    <dgm:pt modelId="{3EDE232A-2A50-4A3A-A3AA-E7CFF5AA5F85}" type="parTrans" cxnId="{60314BC7-A743-44EE-89E3-CEB2F16D6052}">
      <dgm:prSet/>
      <dgm:spPr/>
      <dgm:t>
        <a:bodyPr/>
        <a:lstStyle/>
        <a:p>
          <a:endParaRPr lang="pt-BR"/>
        </a:p>
      </dgm:t>
    </dgm:pt>
    <dgm:pt modelId="{28D99534-6EBC-4E35-8BAE-A287143A4A60}" type="sibTrans" cxnId="{60314BC7-A743-44EE-89E3-CEB2F16D6052}">
      <dgm:prSet/>
      <dgm:spPr/>
      <dgm:t>
        <a:bodyPr/>
        <a:lstStyle/>
        <a:p>
          <a:endParaRPr lang="pt-BR"/>
        </a:p>
      </dgm:t>
    </dgm:pt>
    <dgm:pt modelId="{59367F81-6ECF-4179-A0D7-D5CC2F959E5E}">
      <dgm:prSet phldrT="[Texto]" custT="1"/>
      <dgm:spPr>
        <a:solidFill>
          <a:schemeClr val="accent1">
            <a:lumMod val="75000"/>
            <a:alpha val="50000"/>
          </a:schemeClr>
        </a:solidFill>
      </dgm:spPr>
      <dgm:t>
        <a:bodyPr/>
        <a:lstStyle/>
        <a:p>
          <a:r>
            <a:rPr lang="pt-BR" sz="1400" b="1" dirty="0" smtClean="0">
              <a:latin typeface="Trebuchet MS" panose="020B0603020202020204" pitchFamily="34" charset="0"/>
            </a:rPr>
            <a:t>Estado</a:t>
          </a:r>
          <a:endParaRPr lang="pt-BR" sz="1400" b="1" dirty="0">
            <a:latin typeface="Trebuchet MS" panose="020B0603020202020204" pitchFamily="34" charset="0"/>
          </a:endParaRPr>
        </a:p>
      </dgm:t>
    </dgm:pt>
    <dgm:pt modelId="{8037BFD1-48B2-46CF-851F-CC764FF9F04E}" type="parTrans" cxnId="{9CA910FB-1DD6-4D71-ABAC-E8DB1B2E20A6}">
      <dgm:prSet/>
      <dgm:spPr/>
      <dgm:t>
        <a:bodyPr/>
        <a:lstStyle/>
        <a:p>
          <a:endParaRPr lang="pt-BR"/>
        </a:p>
      </dgm:t>
    </dgm:pt>
    <dgm:pt modelId="{B8CADCD9-D1EB-4DAE-8532-A35133D76879}" type="sibTrans" cxnId="{9CA910FB-1DD6-4D71-ABAC-E8DB1B2E20A6}">
      <dgm:prSet/>
      <dgm:spPr/>
      <dgm:t>
        <a:bodyPr/>
        <a:lstStyle/>
        <a:p>
          <a:endParaRPr lang="pt-BR"/>
        </a:p>
      </dgm:t>
    </dgm:pt>
    <dgm:pt modelId="{58F551E1-E815-4E7C-8879-434131E36E54}">
      <dgm:prSet phldrT="[Texto]"/>
      <dgm:spPr>
        <a:solidFill>
          <a:srgbClr val="FFFF00">
            <a:alpha val="50000"/>
          </a:srgbClr>
        </a:solidFill>
      </dgm:spPr>
      <dgm:t>
        <a:bodyPr/>
        <a:lstStyle/>
        <a:p>
          <a:r>
            <a:rPr lang="pt-BR" b="1" dirty="0" smtClean="0">
              <a:latin typeface="Trebuchet MS" panose="020B0603020202020204" pitchFamily="34" charset="0"/>
            </a:rPr>
            <a:t>Estado</a:t>
          </a:r>
          <a:endParaRPr lang="pt-BR" b="1" dirty="0">
            <a:latin typeface="Trebuchet MS" panose="020B0603020202020204" pitchFamily="34" charset="0"/>
          </a:endParaRPr>
        </a:p>
      </dgm:t>
    </dgm:pt>
    <dgm:pt modelId="{31E23F93-6198-45C5-B831-9DAAC42476C3}" type="parTrans" cxnId="{CF74C50F-3277-4015-AF54-1C55725451D0}">
      <dgm:prSet/>
      <dgm:spPr/>
      <dgm:t>
        <a:bodyPr/>
        <a:lstStyle/>
        <a:p>
          <a:endParaRPr lang="pt-BR"/>
        </a:p>
      </dgm:t>
    </dgm:pt>
    <dgm:pt modelId="{D3FCDDA1-16FE-4B49-9233-F8351606DFCA}" type="sibTrans" cxnId="{CF74C50F-3277-4015-AF54-1C55725451D0}">
      <dgm:prSet/>
      <dgm:spPr/>
      <dgm:t>
        <a:bodyPr/>
        <a:lstStyle/>
        <a:p>
          <a:endParaRPr lang="pt-BR"/>
        </a:p>
      </dgm:t>
    </dgm:pt>
    <dgm:pt modelId="{098CB1AF-216E-4C44-A8E7-94C46009AD0F}">
      <dgm:prSet phldrT="[Texto]"/>
      <dgm:spPr>
        <a:solidFill>
          <a:srgbClr val="FFFF00">
            <a:alpha val="50000"/>
          </a:srgbClr>
        </a:solidFill>
        <a:ln>
          <a:noFill/>
        </a:ln>
      </dgm:spPr>
      <dgm:t>
        <a:bodyPr/>
        <a:lstStyle/>
        <a:p>
          <a:r>
            <a:rPr lang="pt-BR" b="1" dirty="0" smtClean="0">
              <a:latin typeface="Trebuchet MS" panose="020B0603020202020204" pitchFamily="34" charset="0"/>
            </a:rPr>
            <a:t>Municípios</a:t>
          </a:r>
          <a:endParaRPr lang="pt-BR" b="1" dirty="0">
            <a:latin typeface="Trebuchet MS" panose="020B0603020202020204" pitchFamily="34" charset="0"/>
          </a:endParaRPr>
        </a:p>
      </dgm:t>
    </dgm:pt>
    <dgm:pt modelId="{A65FA958-A6A9-4D47-97E8-6AFBE91506F6}" type="parTrans" cxnId="{8F72C9EA-65CA-4B74-923E-B7F8F6F14F2C}">
      <dgm:prSet/>
      <dgm:spPr/>
      <dgm:t>
        <a:bodyPr/>
        <a:lstStyle/>
        <a:p>
          <a:endParaRPr lang="pt-BR"/>
        </a:p>
      </dgm:t>
    </dgm:pt>
    <dgm:pt modelId="{4ADCC4C8-A5CF-451F-8BFC-58FEDE58157A}" type="sibTrans" cxnId="{8F72C9EA-65CA-4B74-923E-B7F8F6F14F2C}">
      <dgm:prSet/>
      <dgm:spPr/>
      <dgm:t>
        <a:bodyPr/>
        <a:lstStyle/>
        <a:p>
          <a:endParaRPr lang="pt-BR"/>
        </a:p>
      </dgm:t>
    </dgm:pt>
    <dgm:pt modelId="{59316245-BD7D-4F3A-9731-79724105E581}">
      <dgm:prSet phldrT="[Texto]"/>
      <dgm:spPr>
        <a:solidFill>
          <a:srgbClr val="FF0000">
            <a:alpha val="50000"/>
          </a:srgbClr>
        </a:solidFill>
      </dgm:spPr>
      <dgm:t>
        <a:bodyPr/>
        <a:lstStyle/>
        <a:p>
          <a:r>
            <a:rPr lang="pt-BR" b="1" i="0" dirty="0" smtClean="0">
              <a:latin typeface="Trebuchet MS" panose="020B0603020202020204" pitchFamily="34" charset="0"/>
            </a:rPr>
            <a:t>UGE Estado</a:t>
          </a:r>
          <a:endParaRPr lang="pt-BR" b="1" i="0" dirty="0">
            <a:latin typeface="Trebuchet MS" panose="020B0603020202020204" pitchFamily="34" charset="0"/>
          </a:endParaRPr>
        </a:p>
      </dgm:t>
    </dgm:pt>
    <dgm:pt modelId="{ADB5F426-1EF4-4515-A2EC-90B57F4BD9DC}" type="parTrans" cxnId="{EE54720D-BE8D-46B5-A46D-A073A1B9BCBA}">
      <dgm:prSet/>
      <dgm:spPr/>
      <dgm:t>
        <a:bodyPr/>
        <a:lstStyle/>
        <a:p>
          <a:endParaRPr lang="pt-BR"/>
        </a:p>
      </dgm:t>
    </dgm:pt>
    <dgm:pt modelId="{7D659843-4879-4074-81FC-B10904744322}" type="sibTrans" cxnId="{EE54720D-BE8D-46B5-A46D-A073A1B9BCBA}">
      <dgm:prSet/>
      <dgm:spPr/>
      <dgm:t>
        <a:bodyPr/>
        <a:lstStyle/>
        <a:p>
          <a:endParaRPr lang="pt-BR"/>
        </a:p>
      </dgm:t>
    </dgm:pt>
    <dgm:pt modelId="{F63C3B84-E2EC-40D9-8A49-B0858F5C2164}">
      <dgm:prSet phldrT="[Texto]"/>
      <dgm:spPr>
        <a:solidFill>
          <a:srgbClr val="FF0000">
            <a:alpha val="50000"/>
          </a:srgbClr>
        </a:solidFill>
      </dgm:spPr>
      <dgm:t>
        <a:bodyPr/>
        <a:lstStyle/>
        <a:p>
          <a:r>
            <a:rPr lang="pt-BR" b="1" i="0" dirty="0" smtClean="0">
              <a:latin typeface="Trebuchet MS" panose="020B0603020202020204" pitchFamily="34" charset="0"/>
            </a:rPr>
            <a:t>UGE Estado</a:t>
          </a:r>
          <a:endParaRPr lang="pt-BR" b="1" i="0" dirty="0">
            <a:latin typeface="Trebuchet MS" panose="020B0603020202020204" pitchFamily="34" charset="0"/>
          </a:endParaRPr>
        </a:p>
      </dgm:t>
    </dgm:pt>
    <dgm:pt modelId="{23661751-287D-46F4-865A-D6F54B0F1C2F}" type="parTrans" cxnId="{B03D971B-65D1-4075-8CD8-C41BC50E74BF}">
      <dgm:prSet/>
      <dgm:spPr/>
      <dgm:t>
        <a:bodyPr/>
        <a:lstStyle/>
        <a:p>
          <a:endParaRPr lang="pt-BR"/>
        </a:p>
      </dgm:t>
    </dgm:pt>
    <dgm:pt modelId="{6074E79A-EC73-4CBC-975E-E7C3F21A313B}" type="sibTrans" cxnId="{B03D971B-65D1-4075-8CD8-C41BC50E74BF}">
      <dgm:prSet/>
      <dgm:spPr/>
      <dgm:t>
        <a:bodyPr/>
        <a:lstStyle/>
        <a:p>
          <a:endParaRPr lang="pt-BR"/>
        </a:p>
      </dgm:t>
    </dgm:pt>
    <dgm:pt modelId="{5434E3CB-5C62-4F8C-85F1-8B3825849080}">
      <dgm:prSet phldrT="[Texto]" custT="1"/>
      <dgm:spPr>
        <a:solidFill>
          <a:schemeClr val="accent1">
            <a:lumMod val="75000"/>
            <a:alpha val="50000"/>
          </a:schemeClr>
        </a:solidFill>
        <a:ln>
          <a:noFill/>
        </a:ln>
      </dgm:spPr>
      <dgm:t>
        <a:bodyPr/>
        <a:lstStyle/>
        <a:p>
          <a:r>
            <a:rPr lang="pt-BR" sz="1400" b="1" dirty="0" smtClean="0">
              <a:latin typeface="Trebuchet MS" panose="020B0603020202020204" pitchFamily="34" charset="0"/>
            </a:rPr>
            <a:t>OSC</a:t>
          </a:r>
          <a:endParaRPr lang="pt-BR" sz="1400" b="1" dirty="0">
            <a:latin typeface="Trebuchet MS" panose="020B0603020202020204" pitchFamily="34" charset="0"/>
          </a:endParaRPr>
        </a:p>
      </dgm:t>
    </dgm:pt>
    <dgm:pt modelId="{923094A4-F8B3-4B08-BEFD-5A6FBDB80AAC}" type="sibTrans" cxnId="{3643B48F-8975-4507-8F0F-B9120200667A}">
      <dgm:prSet/>
      <dgm:spPr/>
      <dgm:t>
        <a:bodyPr/>
        <a:lstStyle/>
        <a:p>
          <a:endParaRPr lang="pt-BR"/>
        </a:p>
      </dgm:t>
    </dgm:pt>
    <dgm:pt modelId="{3F4ED4BA-4C46-4681-9EBA-5CDBFCFC9A00}" type="parTrans" cxnId="{3643B48F-8975-4507-8F0F-B9120200667A}">
      <dgm:prSet/>
      <dgm:spPr/>
      <dgm:t>
        <a:bodyPr/>
        <a:lstStyle/>
        <a:p>
          <a:endParaRPr lang="pt-BR"/>
        </a:p>
      </dgm:t>
    </dgm:pt>
    <dgm:pt modelId="{949C7B74-C2CF-4123-8EB0-E7FD7AA05BD7}" type="pres">
      <dgm:prSet presAssocID="{72DB6859-5489-4405-9DDF-C5533E65D98D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1AEF449-7405-4574-B58B-B2D9DB75FE91}" type="pres">
      <dgm:prSet presAssocID="{72DB6859-5489-4405-9DDF-C5533E65D98D}" presName="radial" presStyleCnt="0">
        <dgm:presLayoutVars>
          <dgm:animLvl val="ctr"/>
        </dgm:presLayoutVars>
      </dgm:prSet>
      <dgm:spPr/>
    </dgm:pt>
    <dgm:pt modelId="{C98ADE7D-AAC5-43AF-B7BD-F67DE6221560}" type="pres">
      <dgm:prSet presAssocID="{60921533-34FD-4242-BBE0-2C0EE9D601E8}" presName="centerShape" presStyleLbl="vennNode1" presStyleIdx="0" presStyleCnt="13" custScaleX="29959" custScaleY="28388" custLinFactNeighborX="-11194" custLinFactNeighborY="-37042"/>
      <dgm:spPr/>
      <dgm:t>
        <a:bodyPr/>
        <a:lstStyle/>
        <a:p>
          <a:endParaRPr lang="pt-BR"/>
        </a:p>
      </dgm:t>
    </dgm:pt>
    <dgm:pt modelId="{F13A7DF4-5504-469F-AFC4-A93AAA8A3D03}" type="pres">
      <dgm:prSet presAssocID="{DBB6839A-E472-4584-AFF6-23F1AF859498}" presName="node" presStyleLbl="vennNode1" presStyleIdx="1" presStyleCnt="13" custScaleX="59832" custScaleY="56813" custRadScaleRad="107897" custRadScaleInc="-42202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225BA03-D8CD-4C81-8450-CC7AAF720690}" type="pres">
      <dgm:prSet presAssocID="{F63C3B84-E2EC-40D9-8A49-B0858F5C2164}" presName="node" presStyleLbl="vennNode1" presStyleIdx="2" presStyleCnt="13" custScaleX="59917" custScaleY="56776" custRadScaleRad="130561" custRadScaleInc="-23847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8C05B79-D654-4853-B3F8-A9AAB7A92AD1}" type="pres">
      <dgm:prSet presAssocID="{59316245-BD7D-4F3A-9731-79724105E581}" presName="node" presStyleLbl="vennNode1" presStyleIdx="3" presStyleCnt="13" custScaleX="59917" custScaleY="56776" custRadScaleRad="51309" custRadScaleInc="50122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DE48A1D-BDD0-4992-A984-C2FB19E1CBFC}" type="pres">
      <dgm:prSet presAssocID="{A02F9408-E255-4B09-8536-FF09DBA348A8}" presName="node" presStyleLbl="vennNode1" presStyleIdx="4" presStyleCnt="13" custScaleX="59438" custScaleY="30819" custRadScaleRad="119006" custRadScaleInc="-278337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pt-BR"/>
        </a:p>
      </dgm:t>
    </dgm:pt>
    <dgm:pt modelId="{CAFACDE1-FC42-4694-97AF-1A805DDE9F02}" type="pres">
      <dgm:prSet presAssocID="{59367F81-6ECF-4179-A0D7-D5CC2F959E5E}" presName="node" presStyleLbl="vennNode1" presStyleIdx="5" presStyleCnt="13" custScaleX="66994" custScaleY="34737" custRadScaleRad="99755" custRadScaleInc="-152483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pt-BR"/>
        </a:p>
      </dgm:t>
    </dgm:pt>
    <dgm:pt modelId="{53791710-A509-40C7-80F9-64734795EA08}" type="pres">
      <dgm:prSet presAssocID="{58F551E1-E815-4E7C-8879-434131E36E54}" presName="node" presStyleLbl="vennNode1" presStyleIdx="6" presStyleCnt="13" custScaleX="66994" custScaleY="34737" custRadScaleRad="54264" custRadScaleInc="-74288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pt-BR"/>
        </a:p>
      </dgm:t>
    </dgm:pt>
    <dgm:pt modelId="{10A898C3-ED46-4A0B-B83E-2DF0E19E8BA5}" type="pres">
      <dgm:prSet presAssocID="{8CBABFF4-7589-4CE6-9D4A-474A96B07220}" presName="node" presStyleLbl="vennNode1" presStyleIdx="7" presStyleCnt="13" custScaleX="67126" custScaleY="34738" custRadScaleRad="74578" custRadScaleInc="-485356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pt-BR"/>
        </a:p>
      </dgm:t>
    </dgm:pt>
    <dgm:pt modelId="{95F62B10-52E8-445B-BF88-61485B07A6E4}" type="pres">
      <dgm:prSet presAssocID="{098CB1AF-216E-4C44-A8E7-94C46009AD0F}" presName="node" presStyleLbl="vennNode1" presStyleIdx="8" presStyleCnt="13" custScaleX="67126" custScaleY="34738" custRadScaleRad="96896" custRadScaleInc="-129953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pt-BR"/>
        </a:p>
      </dgm:t>
    </dgm:pt>
    <dgm:pt modelId="{F308003B-1EF1-498C-A7B4-2E572491241B}" type="pres">
      <dgm:prSet presAssocID="{4DAC1F75-B6D4-4522-9D4A-9970F586142C}" presName="node" presStyleLbl="vennNode1" presStyleIdx="9" presStyleCnt="13" custScaleX="61839" custScaleY="32002" custRadScaleRad="100747" custRadScaleInc="494430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pt-BR"/>
        </a:p>
      </dgm:t>
    </dgm:pt>
    <dgm:pt modelId="{AF9214D1-218C-4241-B3B5-4E87ECEF6643}" type="pres">
      <dgm:prSet presAssocID="{81BACFD5-942B-4B69-A181-6CC0A7ED5EE2}" presName="node" presStyleLbl="vennNode1" presStyleIdx="10" presStyleCnt="13" custScaleX="67126" custScaleY="34738" custRadScaleRad="83690" custRadScaleInc="-421085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pt-BR"/>
        </a:p>
      </dgm:t>
    </dgm:pt>
    <dgm:pt modelId="{064FFF38-C9B3-4C5A-8D4B-B9BD4E23A305}" type="pres">
      <dgm:prSet presAssocID="{5434E3CB-5C62-4F8C-85F1-8B3825849080}" presName="node" presStyleLbl="vennNode1" presStyleIdx="11" presStyleCnt="13" custScaleX="67126" custScaleY="34738" custRadScaleRad="96862" custRadScaleInc="507956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pt-BR"/>
        </a:p>
      </dgm:t>
    </dgm:pt>
    <dgm:pt modelId="{CE5155B3-FA69-4971-99AB-9CE37B8967C9}" type="pres">
      <dgm:prSet presAssocID="{E680DF22-589C-4CF5-8EF7-6356C250DC05}" presName="node" presStyleLbl="vennNode1" presStyleIdx="12" presStyleCnt="13" custScaleX="81891" custScaleY="77573" custRadScaleRad="16735" custRadScaleInc="4628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2FFB8111-65AD-4B13-8BCD-E886C63EFCDB}" srcId="{72DB6859-5489-4405-9DDF-C5533E65D98D}" destId="{D595D89C-21A8-4472-B696-085C9B94F4AD}" srcOrd="1" destOrd="0" parTransId="{1D4490D2-EADA-4123-9A0D-C663C5010486}" sibTransId="{940EBBC3-64A6-4C57-BF9A-5C94891378D4}"/>
    <dgm:cxn modelId="{5D786AAF-01E4-45AA-A9E2-F784E8B5546C}" type="presOf" srcId="{72DB6859-5489-4405-9DDF-C5533E65D98D}" destId="{949C7B74-C2CF-4123-8EB0-E7FD7AA05BD7}" srcOrd="0" destOrd="0" presId="urn:microsoft.com/office/officeart/2005/8/layout/radial3"/>
    <dgm:cxn modelId="{B087A34F-04F5-41B0-98C1-DC57F084099D}" srcId="{60921533-34FD-4242-BBE0-2C0EE9D601E8}" destId="{E680DF22-589C-4CF5-8EF7-6356C250DC05}" srcOrd="11" destOrd="0" parTransId="{156DED16-FFFE-43F8-BA04-1AC2460EF1C7}" sibTransId="{5CDDB3F5-95D7-4852-A008-21B56817421A}"/>
    <dgm:cxn modelId="{252376B4-0130-4250-B1BC-A940EB328DF4}" type="presOf" srcId="{E680DF22-589C-4CF5-8EF7-6356C250DC05}" destId="{CE5155B3-FA69-4971-99AB-9CE37B8967C9}" srcOrd="0" destOrd="0" presId="urn:microsoft.com/office/officeart/2005/8/layout/radial3"/>
    <dgm:cxn modelId="{8F72C9EA-65CA-4B74-923E-B7F8F6F14F2C}" srcId="{60921533-34FD-4242-BBE0-2C0EE9D601E8}" destId="{098CB1AF-216E-4C44-A8E7-94C46009AD0F}" srcOrd="7" destOrd="0" parTransId="{A65FA958-A6A9-4D47-97E8-6AFBE91506F6}" sibTransId="{4ADCC4C8-A5CF-451F-8BFC-58FEDE58157A}"/>
    <dgm:cxn modelId="{9DC644AF-4A64-459A-8619-E27F3C20DE85}" srcId="{60921533-34FD-4242-BBE0-2C0EE9D601E8}" destId="{4DAC1F75-B6D4-4522-9D4A-9970F586142C}" srcOrd="8" destOrd="0" parTransId="{6A3CF639-11F3-4000-8CCC-2E65922BD8A9}" sibTransId="{AEAEC0A8-E19D-4B9A-95C7-7BE78A55D1D6}"/>
    <dgm:cxn modelId="{1400F4DF-2601-48C3-B380-4634E4EA86AC}" type="presOf" srcId="{F63C3B84-E2EC-40D9-8A49-B0858F5C2164}" destId="{4225BA03-D8CD-4C81-8450-CC7AAF720690}" srcOrd="0" destOrd="0" presId="urn:microsoft.com/office/officeart/2005/8/layout/radial3"/>
    <dgm:cxn modelId="{F9ED3149-81A8-4759-BC31-1A3EC66715D4}" type="presOf" srcId="{5434E3CB-5C62-4F8C-85F1-8B3825849080}" destId="{064FFF38-C9B3-4C5A-8D4B-B9BD4E23A305}" srcOrd="0" destOrd="0" presId="urn:microsoft.com/office/officeart/2005/8/layout/radial3"/>
    <dgm:cxn modelId="{3643B48F-8975-4507-8F0F-B9120200667A}" srcId="{60921533-34FD-4242-BBE0-2C0EE9D601E8}" destId="{5434E3CB-5C62-4F8C-85F1-8B3825849080}" srcOrd="10" destOrd="0" parTransId="{3F4ED4BA-4C46-4681-9EBA-5CDBFCFC9A00}" sibTransId="{923094A4-F8B3-4B08-BEFD-5A6FBDB80AAC}"/>
    <dgm:cxn modelId="{3BB92AFE-C430-493B-B60D-EEA5ADD270C1}" type="presOf" srcId="{098CB1AF-216E-4C44-A8E7-94C46009AD0F}" destId="{95F62B10-52E8-445B-BF88-61485B07A6E4}" srcOrd="0" destOrd="0" presId="urn:microsoft.com/office/officeart/2005/8/layout/radial3"/>
    <dgm:cxn modelId="{D020D147-F0D0-4142-A922-D2A3B5E98689}" type="presOf" srcId="{59316245-BD7D-4F3A-9731-79724105E581}" destId="{E8C05B79-D654-4853-B3F8-A9AAB7A92AD1}" srcOrd="0" destOrd="0" presId="urn:microsoft.com/office/officeart/2005/8/layout/radial3"/>
    <dgm:cxn modelId="{96CF7C9E-9907-41D7-86E7-9CF6CECE59E1}" srcId="{60921533-34FD-4242-BBE0-2C0EE9D601E8}" destId="{A02F9408-E255-4B09-8536-FF09DBA348A8}" srcOrd="3" destOrd="0" parTransId="{798DB141-B7D5-48B6-9314-E6160A713E3F}" sibTransId="{02BBD69B-D61D-4305-AF27-C61D1066B7D1}"/>
    <dgm:cxn modelId="{D6F6C842-73B2-4668-B8D2-044146F44402}" type="presOf" srcId="{A02F9408-E255-4B09-8536-FF09DBA348A8}" destId="{ADE48A1D-BDD0-4992-A984-C2FB19E1CBFC}" srcOrd="0" destOrd="0" presId="urn:microsoft.com/office/officeart/2005/8/layout/radial3"/>
    <dgm:cxn modelId="{0504D92A-357E-4ABE-B8FA-112F3F5BD193}" type="presOf" srcId="{DBB6839A-E472-4584-AFF6-23F1AF859498}" destId="{F13A7DF4-5504-469F-AFC4-A93AAA8A3D03}" srcOrd="0" destOrd="0" presId="urn:microsoft.com/office/officeart/2005/8/layout/radial3"/>
    <dgm:cxn modelId="{555532F0-4EB6-49E5-8133-CE8BFB7450CF}" srcId="{60921533-34FD-4242-BBE0-2C0EE9D601E8}" destId="{8CBABFF4-7589-4CE6-9D4A-474A96B07220}" srcOrd="6" destOrd="0" parTransId="{3D214470-5581-4747-BF02-AC5E66A357CA}" sibTransId="{4AAA8E8A-401B-4AAE-8E35-73A351E89D21}"/>
    <dgm:cxn modelId="{368CF3F5-B0C2-41C1-A64F-965702982872}" type="presOf" srcId="{81BACFD5-942B-4B69-A181-6CC0A7ED5EE2}" destId="{AF9214D1-218C-4241-B3B5-4E87ECEF6643}" srcOrd="0" destOrd="0" presId="urn:microsoft.com/office/officeart/2005/8/layout/radial3"/>
    <dgm:cxn modelId="{CF74C50F-3277-4015-AF54-1C55725451D0}" srcId="{60921533-34FD-4242-BBE0-2C0EE9D601E8}" destId="{58F551E1-E815-4E7C-8879-434131E36E54}" srcOrd="5" destOrd="0" parTransId="{31E23F93-6198-45C5-B831-9DAAC42476C3}" sibTransId="{D3FCDDA1-16FE-4B49-9233-F8351606DFCA}"/>
    <dgm:cxn modelId="{EE54720D-BE8D-46B5-A46D-A073A1B9BCBA}" srcId="{60921533-34FD-4242-BBE0-2C0EE9D601E8}" destId="{59316245-BD7D-4F3A-9731-79724105E581}" srcOrd="2" destOrd="0" parTransId="{ADB5F426-1EF4-4515-A2EC-90B57F4BD9DC}" sibTransId="{7D659843-4879-4074-81FC-B10904744322}"/>
    <dgm:cxn modelId="{B03D971B-65D1-4075-8CD8-C41BC50E74BF}" srcId="{60921533-34FD-4242-BBE0-2C0EE9D601E8}" destId="{F63C3B84-E2EC-40D9-8A49-B0858F5C2164}" srcOrd="1" destOrd="0" parTransId="{23661751-287D-46F4-865A-D6F54B0F1C2F}" sibTransId="{6074E79A-EC73-4CBC-975E-E7C3F21A313B}"/>
    <dgm:cxn modelId="{AA1A2B4C-D43A-471F-9736-85B8C97C37E8}" type="presOf" srcId="{60921533-34FD-4242-BBE0-2C0EE9D601E8}" destId="{C98ADE7D-AAC5-43AF-B7BD-F67DE6221560}" srcOrd="0" destOrd="0" presId="urn:microsoft.com/office/officeart/2005/8/layout/radial3"/>
    <dgm:cxn modelId="{8F66141D-D76D-42B4-AA41-3C54193B9E10}" type="presOf" srcId="{59367F81-6ECF-4179-A0D7-D5CC2F959E5E}" destId="{CAFACDE1-FC42-4694-97AF-1A805DDE9F02}" srcOrd="0" destOrd="0" presId="urn:microsoft.com/office/officeart/2005/8/layout/radial3"/>
    <dgm:cxn modelId="{9DDCE5B3-CF6D-43C8-B6E9-C687CB3B9C2D}" srcId="{60921533-34FD-4242-BBE0-2C0EE9D601E8}" destId="{DBB6839A-E472-4584-AFF6-23F1AF859498}" srcOrd="0" destOrd="0" parTransId="{8C99E0AA-59EF-45A0-A0D5-E1861E3BA0DE}" sibTransId="{8F329A3E-BC1D-40C3-B1A5-7AF5EDE61ABF}"/>
    <dgm:cxn modelId="{F5244D9A-0F62-4569-B001-5F53470F1C82}" type="presOf" srcId="{8CBABFF4-7589-4CE6-9D4A-474A96B07220}" destId="{10A898C3-ED46-4A0B-B83E-2DF0E19E8BA5}" srcOrd="0" destOrd="0" presId="urn:microsoft.com/office/officeart/2005/8/layout/radial3"/>
    <dgm:cxn modelId="{9CA910FB-1DD6-4D71-ABAC-E8DB1B2E20A6}" srcId="{60921533-34FD-4242-BBE0-2C0EE9D601E8}" destId="{59367F81-6ECF-4179-A0D7-D5CC2F959E5E}" srcOrd="4" destOrd="0" parTransId="{8037BFD1-48B2-46CF-851F-CC764FF9F04E}" sibTransId="{B8CADCD9-D1EB-4DAE-8532-A35133D76879}"/>
    <dgm:cxn modelId="{5D2CEFB2-E8F7-41CE-93F5-3D90A65C531D}" srcId="{72DB6859-5489-4405-9DDF-C5533E65D98D}" destId="{60921533-34FD-4242-BBE0-2C0EE9D601E8}" srcOrd="0" destOrd="0" parTransId="{380B1B9C-B1D5-414D-B860-7D12429E2EAE}" sibTransId="{0EF0BBB3-1F16-47BB-A5DE-AB72567F5C71}"/>
    <dgm:cxn modelId="{AE31BA62-08CA-46D0-8131-E8966D947D76}" type="presOf" srcId="{4DAC1F75-B6D4-4522-9D4A-9970F586142C}" destId="{F308003B-1EF1-498C-A7B4-2E572491241B}" srcOrd="0" destOrd="0" presId="urn:microsoft.com/office/officeart/2005/8/layout/radial3"/>
    <dgm:cxn modelId="{60314BC7-A743-44EE-89E3-CEB2F16D6052}" srcId="{60921533-34FD-4242-BBE0-2C0EE9D601E8}" destId="{81BACFD5-942B-4B69-A181-6CC0A7ED5EE2}" srcOrd="9" destOrd="0" parTransId="{3EDE232A-2A50-4A3A-A3AA-E7CFF5AA5F85}" sibTransId="{28D99534-6EBC-4E35-8BAE-A287143A4A60}"/>
    <dgm:cxn modelId="{6593B516-1219-4C8B-A4BA-53F6BF5D0D1D}" type="presOf" srcId="{58F551E1-E815-4E7C-8879-434131E36E54}" destId="{53791710-A509-40C7-80F9-64734795EA08}" srcOrd="0" destOrd="0" presId="urn:microsoft.com/office/officeart/2005/8/layout/radial3"/>
    <dgm:cxn modelId="{0A1008F2-4577-4DE5-A30A-042B9B6A6F5B}" type="presParOf" srcId="{949C7B74-C2CF-4123-8EB0-E7FD7AA05BD7}" destId="{E1AEF449-7405-4574-B58B-B2D9DB75FE91}" srcOrd="0" destOrd="0" presId="urn:microsoft.com/office/officeart/2005/8/layout/radial3"/>
    <dgm:cxn modelId="{EB814384-FD31-4A47-9ACC-53575B1D79B0}" type="presParOf" srcId="{E1AEF449-7405-4574-B58B-B2D9DB75FE91}" destId="{C98ADE7D-AAC5-43AF-B7BD-F67DE6221560}" srcOrd="0" destOrd="0" presId="urn:microsoft.com/office/officeart/2005/8/layout/radial3"/>
    <dgm:cxn modelId="{EAEAFABD-918C-4F37-A99C-C81F28A97D81}" type="presParOf" srcId="{E1AEF449-7405-4574-B58B-B2D9DB75FE91}" destId="{F13A7DF4-5504-469F-AFC4-A93AAA8A3D03}" srcOrd="1" destOrd="0" presId="urn:microsoft.com/office/officeart/2005/8/layout/radial3"/>
    <dgm:cxn modelId="{BCC194D2-0EA6-4507-AAD2-5A5F8F07D282}" type="presParOf" srcId="{E1AEF449-7405-4574-B58B-B2D9DB75FE91}" destId="{4225BA03-D8CD-4C81-8450-CC7AAF720690}" srcOrd="2" destOrd="0" presId="urn:microsoft.com/office/officeart/2005/8/layout/radial3"/>
    <dgm:cxn modelId="{D2F1EECC-ADD0-42AD-9349-5E1E10C6BCFE}" type="presParOf" srcId="{E1AEF449-7405-4574-B58B-B2D9DB75FE91}" destId="{E8C05B79-D654-4853-B3F8-A9AAB7A92AD1}" srcOrd="3" destOrd="0" presId="urn:microsoft.com/office/officeart/2005/8/layout/radial3"/>
    <dgm:cxn modelId="{F5B5A511-74F0-4070-8FCC-43A36DBC1652}" type="presParOf" srcId="{E1AEF449-7405-4574-B58B-B2D9DB75FE91}" destId="{ADE48A1D-BDD0-4992-A984-C2FB19E1CBFC}" srcOrd="4" destOrd="0" presId="urn:microsoft.com/office/officeart/2005/8/layout/radial3"/>
    <dgm:cxn modelId="{DDCAF3E3-712C-4175-B3F2-CF080DBC4297}" type="presParOf" srcId="{E1AEF449-7405-4574-B58B-B2D9DB75FE91}" destId="{CAFACDE1-FC42-4694-97AF-1A805DDE9F02}" srcOrd="5" destOrd="0" presId="urn:microsoft.com/office/officeart/2005/8/layout/radial3"/>
    <dgm:cxn modelId="{5B2849CD-3498-4948-8AF8-DEB060225AB7}" type="presParOf" srcId="{E1AEF449-7405-4574-B58B-B2D9DB75FE91}" destId="{53791710-A509-40C7-80F9-64734795EA08}" srcOrd="6" destOrd="0" presId="urn:microsoft.com/office/officeart/2005/8/layout/radial3"/>
    <dgm:cxn modelId="{91D41755-7D7B-48E9-95F2-2343E5BCD17B}" type="presParOf" srcId="{E1AEF449-7405-4574-B58B-B2D9DB75FE91}" destId="{10A898C3-ED46-4A0B-B83E-2DF0E19E8BA5}" srcOrd="7" destOrd="0" presId="urn:microsoft.com/office/officeart/2005/8/layout/radial3"/>
    <dgm:cxn modelId="{F269D720-BBD1-49CB-B613-52F34B9FAD4A}" type="presParOf" srcId="{E1AEF449-7405-4574-B58B-B2D9DB75FE91}" destId="{95F62B10-52E8-445B-BF88-61485B07A6E4}" srcOrd="8" destOrd="0" presId="urn:microsoft.com/office/officeart/2005/8/layout/radial3"/>
    <dgm:cxn modelId="{E3DF9D65-73B0-48AF-9B46-9666495D00C6}" type="presParOf" srcId="{E1AEF449-7405-4574-B58B-B2D9DB75FE91}" destId="{F308003B-1EF1-498C-A7B4-2E572491241B}" srcOrd="9" destOrd="0" presId="urn:microsoft.com/office/officeart/2005/8/layout/radial3"/>
    <dgm:cxn modelId="{FA08A4C1-B97F-4124-A9A3-D6C9FC16EA9B}" type="presParOf" srcId="{E1AEF449-7405-4574-B58B-B2D9DB75FE91}" destId="{AF9214D1-218C-4241-B3B5-4E87ECEF6643}" srcOrd="10" destOrd="0" presId="urn:microsoft.com/office/officeart/2005/8/layout/radial3"/>
    <dgm:cxn modelId="{45045EFA-54F7-43FC-9B14-036BDEC454D1}" type="presParOf" srcId="{E1AEF449-7405-4574-B58B-B2D9DB75FE91}" destId="{064FFF38-C9B3-4C5A-8D4B-B9BD4E23A305}" srcOrd="11" destOrd="0" presId="urn:microsoft.com/office/officeart/2005/8/layout/radial3"/>
    <dgm:cxn modelId="{1D5224EA-E743-4E94-B2E6-CB847B28042B}" type="presParOf" srcId="{E1AEF449-7405-4574-B58B-B2D9DB75FE91}" destId="{CE5155B3-FA69-4971-99AB-9CE37B8967C9}" srcOrd="12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8CB6EB7-7273-4568-ADAD-0D7C666E6C01}" type="doc">
      <dgm:prSet loTypeId="urn:microsoft.com/office/officeart/2005/8/layout/cycle5" loCatId="cycl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1B8A51D9-441D-4735-B163-392C8911BFBC}">
      <dgm:prSet phldrT="[Texto]"/>
      <dgm:spPr>
        <a:solidFill>
          <a:srgbClr val="00CC66"/>
        </a:solidFill>
      </dgm:spPr>
      <dgm:t>
        <a:bodyPr/>
        <a:lstStyle/>
        <a:p>
          <a:r>
            <a:rPr lang="pt-BR" b="1" dirty="0" smtClean="0">
              <a:solidFill>
                <a:schemeClr val="tx1"/>
              </a:solidFill>
              <a:latin typeface="Trebuchet MS" panose="020B0603020202020204" pitchFamily="34" charset="0"/>
            </a:rPr>
            <a:t>Ampliar a Captação  de Recursos</a:t>
          </a:r>
          <a:endParaRPr lang="pt-BR" b="1" dirty="0">
            <a:solidFill>
              <a:schemeClr val="tx1"/>
            </a:solidFill>
            <a:latin typeface="Trebuchet MS" panose="020B0603020202020204" pitchFamily="34" charset="0"/>
          </a:endParaRPr>
        </a:p>
      </dgm:t>
    </dgm:pt>
    <dgm:pt modelId="{C5B4E3FA-7C4C-4063-944D-DDF90B6DFE0A}" type="parTrans" cxnId="{8EC9C962-86E6-4605-8B90-5B52EED205DD}">
      <dgm:prSet/>
      <dgm:spPr/>
      <dgm:t>
        <a:bodyPr/>
        <a:lstStyle/>
        <a:p>
          <a:endParaRPr lang="pt-BR" b="1">
            <a:solidFill>
              <a:schemeClr val="tx1"/>
            </a:solidFill>
            <a:latin typeface="Trebuchet MS" panose="020B0603020202020204" pitchFamily="34" charset="0"/>
          </a:endParaRPr>
        </a:p>
      </dgm:t>
    </dgm:pt>
    <dgm:pt modelId="{02823272-4999-4062-84E1-93957ADB813C}" type="sibTrans" cxnId="{8EC9C962-86E6-4605-8B90-5B52EED205DD}">
      <dgm:prSet/>
      <dgm:spPr/>
      <dgm:t>
        <a:bodyPr/>
        <a:lstStyle/>
        <a:p>
          <a:endParaRPr lang="pt-BR" b="1">
            <a:solidFill>
              <a:schemeClr val="tx1"/>
            </a:solidFill>
            <a:latin typeface="Trebuchet MS" panose="020B0603020202020204" pitchFamily="34" charset="0"/>
          </a:endParaRPr>
        </a:p>
      </dgm:t>
    </dgm:pt>
    <dgm:pt modelId="{5F6DF774-6EA3-4D29-9C12-EE868BC587F9}">
      <dgm:prSet phldrT="[Texto]"/>
      <dgm:spPr>
        <a:solidFill>
          <a:srgbClr val="00CC66"/>
        </a:solidFill>
      </dgm:spPr>
      <dgm:t>
        <a:bodyPr/>
        <a:lstStyle/>
        <a:p>
          <a:r>
            <a:rPr lang="pt-BR" b="1" dirty="0" smtClean="0">
              <a:solidFill>
                <a:schemeClr val="tx1"/>
              </a:solidFill>
              <a:latin typeface="Trebuchet MS" panose="020B0603020202020204" pitchFamily="34" charset="0"/>
            </a:rPr>
            <a:t>Capacitar Servidores</a:t>
          </a:r>
          <a:endParaRPr lang="pt-BR" b="1" dirty="0">
            <a:solidFill>
              <a:schemeClr val="tx1"/>
            </a:solidFill>
            <a:latin typeface="Trebuchet MS" panose="020B0603020202020204" pitchFamily="34" charset="0"/>
          </a:endParaRPr>
        </a:p>
      </dgm:t>
    </dgm:pt>
    <dgm:pt modelId="{529363BB-A09E-4EA4-80E1-4351D56C62DE}" type="parTrans" cxnId="{0BAE3DC5-F2DE-45DD-A01D-35A274B94885}">
      <dgm:prSet/>
      <dgm:spPr/>
      <dgm:t>
        <a:bodyPr/>
        <a:lstStyle/>
        <a:p>
          <a:endParaRPr lang="pt-BR" b="1">
            <a:solidFill>
              <a:schemeClr val="tx1"/>
            </a:solidFill>
            <a:latin typeface="Trebuchet MS" panose="020B0603020202020204" pitchFamily="34" charset="0"/>
          </a:endParaRPr>
        </a:p>
      </dgm:t>
    </dgm:pt>
    <dgm:pt modelId="{B4E758C1-0B5A-4136-8DE3-CDC5E7049E8B}" type="sibTrans" cxnId="{0BAE3DC5-F2DE-45DD-A01D-35A274B94885}">
      <dgm:prSet/>
      <dgm:spPr/>
      <dgm:t>
        <a:bodyPr/>
        <a:lstStyle/>
        <a:p>
          <a:endParaRPr lang="pt-BR" b="1">
            <a:solidFill>
              <a:schemeClr val="tx1"/>
            </a:solidFill>
            <a:latin typeface="Trebuchet MS" panose="020B0603020202020204" pitchFamily="34" charset="0"/>
          </a:endParaRPr>
        </a:p>
      </dgm:t>
    </dgm:pt>
    <dgm:pt modelId="{51899137-68D0-41EA-8E8C-917C7DB05D45}">
      <dgm:prSet phldrT="[Texto]"/>
      <dgm:spPr>
        <a:solidFill>
          <a:srgbClr val="00CC66"/>
        </a:solidFill>
      </dgm:spPr>
      <dgm:t>
        <a:bodyPr/>
        <a:lstStyle/>
        <a:p>
          <a:r>
            <a:rPr lang="pt-BR" b="1" dirty="0" smtClean="0">
              <a:solidFill>
                <a:schemeClr val="tx1"/>
              </a:solidFill>
              <a:latin typeface="Trebuchet MS" panose="020B0603020202020204" pitchFamily="34" charset="0"/>
            </a:rPr>
            <a:t>Monitorar os Resultados</a:t>
          </a:r>
          <a:endParaRPr lang="pt-BR" b="1" dirty="0">
            <a:solidFill>
              <a:schemeClr val="tx1"/>
            </a:solidFill>
            <a:latin typeface="Trebuchet MS" panose="020B0603020202020204" pitchFamily="34" charset="0"/>
          </a:endParaRPr>
        </a:p>
      </dgm:t>
    </dgm:pt>
    <dgm:pt modelId="{B6E53AFA-1D09-459C-B333-580A517D8390}" type="parTrans" cxnId="{33CD3905-4527-4293-8E4C-10FD4626FB0B}">
      <dgm:prSet/>
      <dgm:spPr/>
      <dgm:t>
        <a:bodyPr/>
        <a:lstStyle/>
        <a:p>
          <a:endParaRPr lang="pt-BR" b="1">
            <a:solidFill>
              <a:schemeClr val="tx1"/>
            </a:solidFill>
            <a:latin typeface="Trebuchet MS" panose="020B0603020202020204" pitchFamily="34" charset="0"/>
          </a:endParaRPr>
        </a:p>
      </dgm:t>
    </dgm:pt>
    <dgm:pt modelId="{197E33B6-F06E-4279-A235-83A631805AB2}" type="sibTrans" cxnId="{33CD3905-4527-4293-8E4C-10FD4626FB0B}">
      <dgm:prSet/>
      <dgm:spPr/>
      <dgm:t>
        <a:bodyPr/>
        <a:lstStyle/>
        <a:p>
          <a:endParaRPr lang="pt-BR" b="1">
            <a:solidFill>
              <a:schemeClr val="tx1"/>
            </a:solidFill>
            <a:latin typeface="Trebuchet MS" panose="020B0603020202020204" pitchFamily="34" charset="0"/>
          </a:endParaRPr>
        </a:p>
      </dgm:t>
    </dgm:pt>
    <dgm:pt modelId="{02E9C934-D1F8-4F2E-A774-A582F3DD17DA}">
      <dgm:prSet phldrT="[Texto]"/>
      <dgm:spPr>
        <a:solidFill>
          <a:srgbClr val="00CC66"/>
        </a:solidFill>
      </dgm:spPr>
      <dgm:t>
        <a:bodyPr/>
        <a:lstStyle/>
        <a:p>
          <a:r>
            <a:rPr lang="pt-BR" b="1" dirty="0" smtClean="0">
              <a:solidFill>
                <a:schemeClr val="tx1"/>
              </a:solidFill>
              <a:latin typeface="Trebuchet MS" panose="020B0603020202020204" pitchFamily="34" charset="0"/>
            </a:rPr>
            <a:t>Melhorar Execução dos Projetos</a:t>
          </a:r>
          <a:endParaRPr lang="pt-BR" b="1" dirty="0">
            <a:solidFill>
              <a:schemeClr val="tx1"/>
            </a:solidFill>
            <a:latin typeface="Trebuchet MS" panose="020B0603020202020204" pitchFamily="34" charset="0"/>
          </a:endParaRPr>
        </a:p>
      </dgm:t>
    </dgm:pt>
    <dgm:pt modelId="{F01E0F90-3D50-4630-BB28-FC3B4670AB43}" type="parTrans" cxnId="{04BB1969-8583-43DF-BCE5-F58FECCB9EA6}">
      <dgm:prSet/>
      <dgm:spPr/>
      <dgm:t>
        <a:bodyPr/>
        <a:lstStyle/>
        <a:p>
          <a:endParaRPr lang="pt-BR" b="1">
            <a:solidFill>
              <a:schemeClr val="tx1"/>
            </a:solidFill>
            <a:latin typeface="Trebuchet MS" panose="020B0603020202020204" pitchFamily="34" charset="0"/>
          </a:endParaRPr>
        </a:p>
      </dgm:t>
    </dgm:pt>
    <dgm:pt modelId="{B7AAF583-3FA1-4F6D-87EF-9D5ED4B37D98}" type="sibTrans" cxnId="{04BB1969-8583-43DF-BCE5-F58FECCB9EA6}">
      <dgm:prSet/>
      <dgm:spPr/>
      <dgm:t>
        <a:bodyPr/>
        <a:lstStyle/>
        <a:p>
          <a:endParaRPr lang="pt-BR" b="1">
            <a:solidFill>
              <a:schemeClr val="tx1"/>
            </a:solidFill>
            <a:latin typeface="Trebuchet MS" panose="020B0603020202020204" pitchFamily="34" charset="0"/>
          </a:endParaRPr>
        </a:p>
      </dgm:t>
    </dgm:pt>
    <dgm:pt modelId="{E92413C5-5AE2-4225-A822-1AB12C3E2F0E}" type="pres">
      <dgm:prSet presAssocID="{18CB6EB7-7273-4568-ADAD-0D7C666E6C0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67CB77D7-4CB6-4B10-89C8-C7FDCDA8E404}" type="pres">
      <dgm:prSet presAssocID="{1B8A51D9-441D-4735-B163-392C8911BFBC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03F0EF5-AA04-47ED-8EAA-020832E47821}" type="pres">
      <dgm:prSet presAssocID="{1B8A51D9-441D-4735-B163-392C8911BFBC}" presName="spNode" presStyleCnt="0"/>
      <dgm:spPr/>
    </dgm:pt>
    <dgm:pt modelId="{63CF62C0-D506-4698-9E84-D4279462FF2A}" type="pres">
      <dgm:prSet presAssocID="{02823272-4999-4062-84E1-93957ADB813C}" presName="sibTrans" presStyleLbl="sibTrans1D1" presStyleIdx="0" presStyleCnt="4"/>
      <dgm:spPr/>
      <dgm:t>
        <a:bodyPr/>
        <a:lstStyle/>
        <a:p>
          <a:endParaRPr lang="pt-BR"/>
        </a:p>
      </dgm:t>
    </dgm:pt>
    <dgm:pt modelId="{46174A7B-3904-4636-8833-CF329D7E8DFC}" type="pres">
      <dgm:prSet presAssocID="{5F6DF774-6EA3-4D29-9C12-EE868BC587F9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E621B61-0269-4097-8B2E-4D8DB29F22B3}" type="pres">
      <dgm:prSet presAssocID="{5F6DF774-6EA3-4D29-9C12-EE868BC587F9}" presName="spNode" presStyleCnt="0"/>
      <dgm:spPr/>
    </dgm:pt>
    <dgm:pt modelId="{AF11CF60-A0FE-4920-9CB2-717C93C3449C}" type="pres">
      <dgm:prSet presAssocID="{B4E758C1-0B5A-4136-8DE3-CDC5E7049E8B}" presName="sibTrans" presStyleLbl="sibTrans1D1" presStyleIdx="1" presStyleCnt="4"/>
      <dgm:spPr/>
      <dgm:t>
        <a:bodyPr/>
        <a:lstStyle/>
        <a:p>
          <a:endParaRPr lang="pt-BR"/>
        </a:p>
      </dgm:t>
    </dgm:pt>
    <dgm:pt modelId="{03DD39D0-E394-4038-AED6-25302B114B02}" type="pres">
      <dgm:prSet presAssocID="{51899137-68D0-41EA-8E8C-917C7DB05D45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3DD76AC-B757-4DC8-B229-CCFA18E04313}" type="pres">
      <dgm:prSet presAssocID="{51899137-68D0-41EA-8E8C-917C7DB05D45}" presName="spNode" presStyleCnt="0"/>
      <dgm:spPr/>
    </dgm:pt>
    <dgm:pt modelId="{035D9AEA-F7E3-46EF-A761-80A7F931B235}" type="pres">
      <dgm:prSet presAssocID="{197E33B6-F06E-4279-A235-83A631805AB2}" presName="sibTrans" presStyleLbl="sibTrans1D1" presStyleIdx="2" presStyleCnt="4"/>
      <dgm:spPr/>
      <dgm:t>
        <a:bodyPr/>
        <a:lstStyle/>
        <a:p>
          <a:endParaRPr lang="pt-BR"/>
        </a:p>
      </dgm:t>
    </dgm:pt>
    <dgm:pt modelId="{3726CB03-4CA9-418B-9108-8D7C4414D6E0}" type="pres">
      <dgm:prSet presAssocID="{02E9C934-D1F8-4F2E-A774-A582F3DD17D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49F6C3E-E0E9-4227-BF63-1080818FE377}" type="pres">
      <dgm:prSet presAssocID="{02E9C934-D1F8-4F2E-A774-A582F3DD17DA}" presName="spNode" presStyleCnt="0"/>
      <dgm:spPr/>
    </dgm:pt>
    <dgm:pt modelId="{D52DE6BC-33BC-43DD-99B6-CAB026B8B4AB}" type="pres">
      <dgm:prSet presAssocID="{B7AAF583-3FA1-4F6D-87EF-9D5ED4B37D98}" presName="sibTrans" presStyleLbl="sibTrans1D1" presStyleIdx="3" presStyleCnt="4"/>
      <dgm:spPr/>
      <dgm:t>
        <a:bodyPr/>
        <a:lstStyle/>
        <a:p>
          <a:endParaRPr lang="pt-BR"/>
        </a:p>
      </dgm:t>
    </dgm:pt>
  </dgm:ptLst>
  <dgm:cxnLst>
    <dgm:cxn modelId="{33CD3905-4527-4293-8E4C-10FD4626FB0B}" srcId="{18CB6EB7-7273-4568-ADAD-0D7C666E6C01}" destId="{51899137-68D0-41EA-8E8C-917C7DB05D45}" srcOrd="2" destOrd="0" parTransId="{B6E53AFA-1D09-459C-B333-580A517D8390}" sibTransId="{197E33B6-F06E-4279-A235-83A631805AB2}"/>
    <dgm:cxn modelId="{62280AAD-0BC8-4066-8A6B-4FEB36B890B0}" type="presOf" srcId="{02823272-4999-4062-84E1-93957ADB813C}" destId="{63CF62C0-D506-4698-9E84-D4279462FF2A}" srcOrd="0" destOrd="0" presId="urn:microsoft.com/office/officeart/2005/8/layout/cycle5"/>
    <dgm:cxn modelId="{8EC9C962-86E6-4605-8B90-5B52EED205DD}" srcId="{18CB6EB7-7273-4568-ADAD-0D7C666E6C01}" destId="{1B8A51D9-441D-4735-B163-392C8911BFBC}" srcOrd="0" destOrd="0" parTransId="{C5B4E3FA-7C4C-4063-944D-DDF90B6DFE0A}" sibTransId="{02823272-4999-4062-84E1-93957ADB813C}"/>
    <dgm:cxn modelId="{348C01AA-DACF-4909-9F4F-A0BED6AE0597}" type="presOf" srcId="{197E33B6-F06E-4279-A235-83A631805AB2}" destId="{035D9AEA-F7E3-46EF-A761-80A7F931B235}" srcOrd="0" destOrd="0" presId="urn:microsoft.com/office/officeart/2005/8/layout/cycle5"/>
    <dgm:cxn modelId="{8E363153-C271-4524-A3CA-3B440C910384}" type="presOf" srcId="{1B8A51D9-441D-4735-B163-392C8911BFBC}" destId="{67CB77D7-4CB6-4B10-89C8-C7FDCDA8E404}" srcOrd="0" destOrd="0" presId="urn:microsoft.com/office/officeart/2005/8/layout/cycle5"/>
    <dgm:cxn modelId="{98E8C992-E66B-47E7-BE8A-5F18027D4165}" type="presOf" srcId="{5F6DF774-6EA3-4D29-9C12-EE868BC587F9}" destId="{46174A7B-3904-4636-8833-CF329D7E8DFC}" srcOrd="0" destOrd="0" presId="urn:microsoft.com/office/officeart/2005/8/layout/cycle5"/>
    <dgm:cxn modelId="{F625345C-40B0-46ED-A112-7A60279F5EF7}" type="presOf" srcId="{02E9C934-D1F8-4F2E-A774-A582F3DD17DA}" destId="{3726CB03-4CA9-418B-9108-8D7C4414D6E0}" srcOrd="0" destOrd="0" presId="urn:microsoft.com/office/officeart/2005/8/layout/cycle5"/>
    <dgm:cxn modelId="{BB8D7FB3-7A74-4409-8ABB-C80106F6EE4E}" type="presOf" srcId="{B7AAF583-3FA1-4F6D-87EF-9D5ED4B37D98}" destId="{D52DE6BC-33BC-43DD-99B6-CAB026B8B4AB}" srcOrd="0" destOrd="0" presId="urn:microsoft.com/office/officeart/2005/8/layout/cycle5"/>
    <dgm:cxn modelId="{B5ACEAB2-107C-42C8-AA48-4BFF96B886F7}" type="presOf" srcId="{B4E758C1-0B5A-4136-8DE3-CDC5E7049E8B}" destId="{AF11CF60-A0FE-4920-9CB2-717C93C3449C}" srcOrd="0" destOrd="0" presId="urn:microsoft.com/office/officeart/2005/8/layout/cycle5"/>
    <dgm:cxn modelId="{47BB441A-4181-455B-9711-8937AB1CE946}" type="presOf" srcId="{18CB6EB7-7273-4568-ADAD-0D7C666E6C01}" destId="{E92413C5-5AE2-4225-A822-1AB12C3E2F0E}" srcOrd="0" destOrd="0" presId="urn:microsoft.com/office/officeart/2005/8/layout/cycle5"/>
    <dgm:cxn modelId="{4954B2A4-C5D1-4898-B259-9C6206883F59}" type="presOf" srcId="{51899137-68D0-41EA-8E8C-917C7DB05D45}" destId="{03DD39D0-E394-4038-AED6-25302B114B02}" srcOrd="0" destOrd="0" presId="urn:microsoft.com/office/officeart/2005/8/layout/cycle5"/>
    <dgm:cxn modelId="{0BAE3DC5-F2DE-45DD-A01D-35A274B94885}" srcId="{18CB6EB7-7273-4568-ADAD-0D7C666E6C01}" destId="{5F6DF774-6EA3-4D29-9C12-EE868BC587F9}" srcOrd="1" destOrd="0" parTransId="{529363BB-A09E-4EA4-80E1-4351D56C62DE}" sibTransId="{B4E758C1-0B5A-4136-8DE3-CDC5E7049E8B}"/>
    <dgm:cxn modelId="{04BB1969-8583-43DF-BCE5-F58FECCB9EA6}" srcId="{18CB6EB7-7273-4568-ADAD-0D7C666E6C01}" destId="{02E9C934-D1F8-4F2E-A774-A582F3DD17DA}" srcOrd="3" destOrd="0" parTransId="{F01E0F90-3D50-4630-BB28-FC3B4670AB43}" sibTransId="{B7AAF583-3FA1-4F6D-87EF-9D5ED4B37D98}"/>
    <dgm:cxn modelId="{E2C128E2-61E6-4429-A9B2-AC45064C4994}" type="presParOf" srcId="{E92413C5-5AE2-4225-A822-1AB12C3E2F0E}" destId="{67CB77D7-4CB6-4B10-89C8-C7FDCDA8E404}" srcOrd="0" destOrd="0" presId="urn:microsoft.com/office/officeart/2005/8/layout/cycle5"/>
    <dgm:cxn modelId="{823BC6E9-AEDB-4791-A8A3-98F2807DEAA3}" type="presParOf" srcId="{E92413C5-5AE2-4225-A822-1AB12C3E2F0E}" destId="{303F0EF5-AA04-47ED-8EAA-020832E47821}" srcOrd="1" destOrd="0" presId="urn:microsoft.com/office/officeart/2005/8/layout/cycle5"/>
    <dgm:cxn modelId="{7062868B-5CA9-491C-9D73-6991E01F5F7D}" type="presParOf" srcId="{E92413C5-5AE2-4225-A822-1AB12C3E2F0E}" destId="{63CF62C0-D506-4698-9E84-D4279462FF2A}" srcOrd="2" destOrd="0" presId="urn:microsoft.com/office/officeart/2005/8/layout/cycle5"/>
    <dgm:cxn modelId="{6A917294-6260-4FD9-8468-BFE5035FC902}" type="presParOf" srcId="{E92413C5-5AE2-4225-A822-1AB12C3E2F0E}" destId="{46174A7B-3904-4636-8833-CF329D7E8DFC}" srcOrd="3" destOrd="0" presId="urn:microsoft.com/office/officeart/2005/8/layout/cycle5"/>
    <dgm:cxn modelId="{559EE8EC-F4BE-4E03-B462-FB86A5281290}" type="presParOf" srcId="{E92413C5-5AE2-4225-A822-1AB12C3E2F0E}" destId="{2E621B61-0269-4097-8B2E-4D8DB29F22B3}" srcOrd="4" destOrd="0" presId="urn:microsoft.com/office/officeart/2005/8/layout/cycle5"/>
    <dgm:cxn modelId="{83A1D5B9-4FCC-4CF9-9E4B-2114EAB49FE4}" type="presParOf" srcId="{E92413C5-5AE2-4225-A822-1AB12C3E2F0E}" destId="{AF11CF60-A0FE-4920-9CB2-717C93C3449C}" srcOrd="5" destOrd="0" presId="urn:microsoft.com/office/officeart/2005/8/layout/cycle5"/>
    <dgm:cxn modelId="{78366473-8CF9-4F9B-8B0E-294CE54B3D64}" type="presParOf" srcId="{E92413C5-5AE2-4225-A822-1AB12C3E2F0E}" destId="{03DD39D0-E394-4038-AED6-25302B114B02}" srcOrd="6" destOrd="0" presId="urn:microsoft.com/office/officeart/2005/8/layout/cycle5"/>
    <dgm:cxn modelId="{D1F768F5-948E-434F-AD1E-4E5A1A71DC20}" type="presParOf" srcId="{E92413C5-5AE2-4225-A822-1AB12C3E2F0E}" destId="{D3DD76AC-B757-4DC8-B229-CCFA18E04313}" srcOrd="7" destOrd="0" presId="urn:microsoft.com/office/officeart/2005/8/layout/cycle5"/>
    <dgm:cxn modelId="{5E41A649-0172-4534-AAE6-71F968FF14C9}" type="presParOf" srcId="{E92413C5-5AE2-4225-A822-1AB12C3E2F0E}" destId="{035D9AEA-F7E3-46EF-A761-80A7F931B235}" srcOrd="8" destOrd="0" presId="urn:microsoft.com/office/officeart/2005/8/layout/cycle5"/>
    <dgm:cxn modelId="{04425D5C-8263-4ED7-B6AE-73C8BDA60648}" type="presParOf" srcId="{E92413C5-5AE2-4225-A822-1AB12C3E2F0E}" destId="{3726CB03-4CA9-418B-9108-8D7C4414D6E0}" srcOrd="9" destOrd="0" presId="urn:microsoft.com/office/officeart/2005/8/layout/cycle5"/>
    <dgm:cxn modelId="{A37ADDC3-1692-4BDE-B791-F9E389CAE3D6}" type="presParOf" srcId="{E92413C5-5AE2-4225-A822-1AB12C3E2F0E}" destId="{449F6C3E-E0E9-4227-BF63-1080818FE377}" srcOrd="10" destOrd="0" presId="urn:microsoft.com/office/officeart/2005/8/layout/cycle5"/>
    <dgm:cxn modelId="{3F0B72CD-3877-4728-9714-05FBD4C6F392}" type="presParOf" srcId="{E92413C5-5AE2-4225-A822-1AB12C3E2F0E}" destId="{D52DE6BC-33BC-43DD-99B6-CAB026B8B4AB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8ADE7D-AAC5-43AF-B7BD-F67DE6221560}">
      <dsp:nvSpPr>
        <dsp:cNvPr id="0" name=""/>
        <dsp:cNvSpPr/>
      </dsp:nvSpPr>
      <dsp:spPr>
        <a:xfrm>
          <a:off x="2626757" y="974076"/>
          <a:ext cx="866519" cy="821080"/>
        </a:xfrm>
        <a:prstGeom prst="ellipse">
          <a:avLst/>
        </a:prstGeom>
        <a:solidFill>
          <a:srgbClr val="FF0000">
            <a:alpha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i="0" kern="1200" dirty="0" smtClean="0">
              <a:solidFill>
                <a:schemeClr val="tx1"/>
              </a:solidFill>
              <a:latin typeface="Trebuchet MS" panose="020B0603020202020204" pitchFamily="34" charset="0"/>
            </a:rPr>
            <a:t>UGE Estado</a:t>
          </a:r>
          <a:endParaRPr lang="pt-BR" sz="1200" b="1" i="0" kern="1200" dirty="0">
            <a:solidFill>
              <a:schemeClr val="tx1"/>
            </a:solidFill>
            <a:latin typeface="Trebuchet MS" panose="020B0603020202020204" pitchFamily="34" charset="0"/>
          </a:endParaRPr>
        </a:p>
      </dsp:txBody>
      <dsp:txXfrm>
        <a:off x="2753656" y="1094320"/>
        <a:ext cx="612721" cy="580592"/>
      </dsp:txXfrm>
    </dsp:sp>
    <dsp:sp modelId="{F13A7DF4-5504-469F-AFC4-A93AAA8A3D03}">
      <dsp:nvSpPr>
        <dsp:cNvPr id="0" name=""/>
        <dsp:cNvSpPr/>
      </dsp:nvSpPr>
      <dsp:spPr>
        <a:xfrm>
          <a:off x="1190889" y="4069807"/>
          <a:ext cx="865275" cy="821615"/>
        </a:xfrm>
        <a:prstGeom prst="ellipse">
          <a:avLst/>
        </a:prstGeom>
        <a:solidFill>
          <a:srgbClr val="FF0000">
            <a:alpha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i="0" kern="1200" dirty="0" smtClean="0">
              <a:latin typeface="Trebuchet MS" panose="020B0603020202020204" pitchFamily="34" charset="0"/>
            </a:rPr>
            <a:t>UGE Estado</a:t>
          </a:r>
          <a:endParaRPr lang="pt-BR" sz="1200" b="1" i="0" kern="1200" dirty="0">
            <a:latin typeface="Trebuchet MS" panose="020B0603020202020204" pitchFamily="34" charset="0"/>
          </a:endParaRPr>
        </a:p>
      </dsp:txBody>
      <dsp:txXfrm>
        <a:off x="1317606" y="4190130"/>
        <a:ext cx="611841" cy="580969"/>
      </dsp:txXfrm>
    </dsp:sp>
    <dsp:sp modelId="{4225BA03-D8CD-4C81-8450-CC7AAF720690}">
      <dsp:nvSpPr>
        <dsp:cNvPr id="0" name=""/>
        <dsp:cNvSpPr/>
      </dsp:nvSpPr>
      <dsp:spPr>
        <a:xfrm>
          <a:off x="1190892" y="445470"/>
          <a:ext cx="866505" cy="821080"/>
        </a:xfrm>
        <a:prstGeom prst="ellipse">
          <a:avLst/>
        </a:prstGeom>
        <a:solidFill>
          <a:srgbClr val="FF0000">
            <a:alpha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i="0" kern="1200" dirty="0" smtClean="0">
              <a:latin typeface="Trebuchet MS" panose="020B0603020202020204" pitchFamily="34" charset="0"/>
            </a:rPr>
            <a:t>UGE Estado</a:t>
          </a:r>
          <a:endParaRPr lang="pt-BR" sz="1400" b="1" i="0" kern="1200" dirty="0">
            <a:latin typeface="Trebuchet MS" panose="020B0603020202020204" pitchFamily="34" charset="0"/>
          </a:endParaRPr>
        </a:p>
      </dsp:txBody>
      <dsp:txXfrm>
        <a:off x="1317789" y="565714"/>
        <a:ext cx="612711" cy="580592"/>
      </dsp:txXfrm>
    </dsp:sp>
    <dsp:sp modelId="{E8C05B79-D654-4853-B3F8-A9AAB7A92AD1}">
      <dsp:nvSpPr>
        <dsp:cNvPr id="0" name=""/>
        <dsp:cNvSpPr/>
      </dsp:nvSpPr>
      <dsp:spPr>
        <a:xfrm>
          <a:off x="2547353" y="3621174"/>
          <a:ext cx="866505" cy="821080"/>
        </a:xfrm>
        <a:prstGeom prst="ellipse">
          <a:avLst/>
        </a:prstGeom>
        <a:solidFill>
          <a:srgbClr val="FF0000">
            <a:alpha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i="0" kern="1200" dirty="0" smtClean="0">
              <a:latin typeface="Trebuchet MS" panose="020B0603020202020204" pitchFamily="34" charset="0"/>
            </a:rPr>
            <a:t>UGE Estado</a:t>
          </a:r>
          <a:endParaRPr lang="pt-BR" sz="1400" b="1" i="0" kern="1200" dirty="0">
            <a:latin typeface="Trebuchet MS" panose="020B0603020202020204" pitchFamily="34" charset="0"/>
          </a:endParaRPr>
        </a:p>
      </dsp:txBody>
      <dsp:txXfrm>
        <a:off x="2674250" y="3741418"/>
        <a:ext cx="612711" cy="580592"/>
      </dsp:txXfrm>
    </dsp:sp>
    <dsp:sp modelId="{ADE48A1D-BDD0-4992-A984-C2FB19E1CBFC}">
      <dsp:nvSpPr>
        <dsp:cNvPr id="0" name=""/>
        <dsp:cNvSpPr/>
      </dsp:nvSpPr>
      <dsp:spPr>
        <a:xfrm>
          <a:off x="3432218" y="174147"/>
          <a:ext cx="859577" cy="445696"/>
        </a:xfrm>
        <a:prstGeom prst="flowChartAlternateProcess">
          <a:avLst/>
        </a:prstGeom>
        <a:solidFill>
          <a:srgbClr val="FFFF00">
            <a:alpha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>
              <a:latin typeface="Trebuchet MS" panose="020B0603020202020204" pitchFamily="34" charset="0"/>
            </a:rPr>
            <a:t>Estado</a:t>
          </a:r>
          <a:endParaRPr lang="pt-BR" sz="1200" b="1" kern="1200" dirty="0">
            <a:latin typeface="Trebuchet MS" panose="020B0603020202020204" pitchFamily="34" charset="0"/>
          </a:endParaRPr>
        </a:p>
      </dsp:txBody>
      <dsp:txXfrm>
        <a:off x="3453975" y="195904"/>
        <a:ext cx="816063" cy="402182"/>
      </dsp:txXfrm>
    </dsp:sp>
    <dsp:sp modelId="{CAFACDE1-FC42-4694-97AF-1A805DDE9F02}">
      <dsp:nvSpPr>
        <dsp:cNvPr id="0" name=""/>
        <dsp:cNvSpPr/>
      </dsp:nvSpPr>
      <dsp:spPr>
        <a:xfrm>
          <a:off x="5223726" y="2184975"/>
          <a:ext cx="968851" cy="502358"/>
        </a:xfrm>
        <a:prstGeom prst="flowChartAlternateProcess">
          <a:avLst/>
        </a:prstGeom>
        <a:solidFill>
          <a:schemeClr val="accent1">
            <a:lumMod val="75000"/>
            <a:alpha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>
              <a:latin typeface="Trebuchet MS" panose="020B0603020202020204" pitchFamily="34" charset="0"/>
            </a:rPr>
            <a:t>Estado</a:t>
          </a:r>
          <a:endParaRPr lang="pt-BR" sz="1400" b="1" kern="1200" dirty="0">
            <a:latin typeface="Trebuchet MS" panose="020B0603020202020204" pitchFamily="34" charset="0"/>
          </a:endParaRPr>
        </a:p>
      </dsp:txBody>
      <dsp:txXfrm>
        <a:off x="5248249" y="2209498"/>
        <a:ext cx="919805" cy="453312"/>
      </dsp:txXfrm>
    </dsp:sp>
    <dsp:sp modelId="{53791710-A509-40C7-80F9-64734795EA08}">
      <dsp:nvSpPr>
        <dsp:cNvPr id="0" name=""/>
        <dsp:cNvSpPr/>
      </dsp:nvSpPr>
      <dsp:spPr>
        <a:xfrm>
          <a:off x="4036427" y="3532818"/>
          <a:ext cx="968851" cy="502358"/>
        </a:xfrm>
        <a:prstGeom prst="flowChartAlternateProcess">
          <a:avLst/>
        </a:prstGeom>
        <a:solidFill>
          <a:srgbClr val="FFFF00">
            <a:alpha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>
              <a:latin typeface="Trebuchet MS" panose="020B0603020202020204" pitchFamily="34" charset="0"/>
            </a:rPr>
            <a:t>Estado</a:t>
          </a:r>
          <a:endParaRPr lang="pt-BR" sz="1400" b="1" kern="1200" dirty="0">
            <a:latin typeface="Trebuchet MS" panose="020B0603020202020204" pitchFamily="34" charset="0"/>
          </a:endParaRPr>
        </a:p>
      </dsp:txBody>
      <dsp:txXfrm>
        <a:off x="4060950" y="3557341"/>
        <a:ext cx="919805" cy="453312"/>
      </dsp:txXfrm>
    </dsp:sp>
    <dsp:sp modelId="{10A898C3-ED46-4A0B-B83E-2DF0E19E8BA5}">
      <dsp:nvSpPr>
        <dsp:cNvPr id="0" name=""/>
        <dsp:cNvSpPr/>
      </dsp:nvSpPr>
      <dsp:spPr>
        <a:xfrm>
          <a:off x="4017574" y="1413982"/>
          <a:ext cx="970759" cy="502372"/>
        </a:xfrm>
        <a:prstGeom prst="flowChartAlternateProcess">
          <a:avLst/>
        </a:prstGeom>
        <a:solidFill>
          <a:srgbClr val="FFFF00">
            <a:alpha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>
              <a:latin typeface="Trebuchet MS" panose="020B0603020202020204" pitchFamily="34" charset="0"/>
            </a:rPr>
            <a:t>Municípios</a:t>
          </a:r>
          <a:endParaRPr lang="pt-BR" sz="1200" b="1" kern="1200" dirty="0">
            <a:latin typeface="Trebuchet MS" panose="020B0603020202020204" pitchFamily="34" charset="0"/>
          </a:endParaRPr>
        </a:p>
      </dsp:txBody>
      <dsp:txXfrm>
        <a:off x="4042097" y="1438505"/>
        <a:ext cx="921713" cy="453326"/>
      </dsp:txXfrm>
    </dsp:sp>
    <dsp:sp modelId="{95F62B10-52E8-445B-BF88-61485B07A6E4}">
      <dsp:nvSpPr>
        <dsp:cNvPr id="0" name=""/>
        <dsp:cNvSpPr/>
      </dsp:nvSpPr>
      <dsp:spPr>
        <a:xfrm>
          <a:off x="3413860" y="4930968"/>
          <a:ext cx="970759" cy="502372"/>
        </a:xfrm>
        <a:prstGeom prst="flowChartAlternateProcess">
          <a:avLst/>
        </a:prstGeom>
        <a:solidFill>
          <a:srgbClr val="FFFF00">
            <a:alpha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>
              <a:latin typeface="Trebuchet MS" panose="020B0603020202020204" pitchFamily="34" charset="0"/>
            </a:rPr>
            <a:t>Municípios</a:t>
          </a:r>
          <a:endParaRPr lang="pt-BR" sz="1400" b="1" kern="1200" dirty="0">
            <a:latin typeface="Trebuchet MS" panose="020B0603020202020204" pitchFamily="34" charset="0"/>
          </a:endParaRPr>
        </a:p>
      </dsp:txBody>
      <dsp:txXfrm>
        <a:off x="3438383" y="4955491"/>
        <a:ext cx="921713" cy="453326"/>
      </dsp:txXfrm>
    </dsp:sp>
    <dsp:sp modelId="{F308003B-1EF1-498C-A7B4-2E572491241B}">
      <dsp:nvSpPr>
        <dsp:cNvPr id="0" name=""/>
        <dsp:cNvSpPr/>
      </dsp:nvSpPr>
      <dsp:spPr>
        <a:xfrm>
          <a:off x="4182866" y="826732"/>
          <a:ext cx="894300" cy="462805"/>
        </a:xfrm>
        <a:prstGeom prst="flowChartAlternateProcess">
          <a:avLst/>
        </a:prstGeom>
        <a:solidFill>
          <a:srgbClr val="FFFF00">
            <a:alpha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>
              <a:latin typeface="Trebuchet MS" panose="020B0603020202020204" pitchFamily="34" charset="0"/>
            </a:rPr>
            <a:t>OSC</a:t>
          </a:r>
          <a:endParaRPr lang="pt-BR" sz="1200" b="1" kern="1200" dirty="0">
            <a:latin typeface="Trebuchet MS" panose="020B0603020202020204" pitchFamily="34" charset="0"/>
          </a:endParaRPr>
        </a:p>
      </dsp:txBody>
      <dsp:txXfrm>
        <a:off x="4205458" y="849324"/>
        <a:ext cx="849116" cy="417621"/>
      </dsp:txXfrm>
    </dsp:sp>
    <dsp:sp modelId="{AF9214D1-218C-4241-B3B5-4E87ECEF6643}">
      <dsp:nvSpPr>
        <dsp:cNvPr id="0" name=""/>
        <dsp:cNvSpPr/>
      </dsp:nvSpPr>
      <dsp:spPr>
        <a:xfrm>
          <a:off x="4184173" y="4298443"/>
          <a:ext cx="970759" cy="502372"/>
        </a:xfrm>
        <a:prstGeom prst="flowChartAlternateProcess">
          <a:avLst/>
        </a:prstGeom>
        <a:solidFill>
          <a:srgbClr val="FFFF00">
            <a:alpha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>
              <a:latin typeface="Trebuchet MS" panose="020B0603020202020204" pitchFamily="34" charset="0"/>
            </a:rPr>
            <a:t>OSC</a:t>
          </a:r>
          <a:endParaRPr lang="pt-BR" sz="1400" b="1" kern="1200" dirty="0">
            <a:latin typeface="Trebuchet MS" panose="020B0603020202020204" pitchFamily="34" charset="0"/>
          </a:endParaRPr>
        </a:p>
      </dsp:txBody>
      <dsp:txXfrm>
        <a:off x="4208696" y="4322966"/>
        <a:ext cx="921713" cy="453326"/>
      </dsp:txXfrm>
    </dsp:sp>
    <dsp:sp modelId="{064FFF38-C9B3-4C5A-8D4B-B9BD4E23A305}">
      <dsp:nvSpPr>
        <dsp:cNvPr id="0" name=""/>
        <dsp:cNvSpPr/>
      </dsp:nvSpPr>
      <dsp:spPr>
        <a:xfrm>
          <a:off x="5239901" y="2880613"/>
          <a:ext cx="970759" cy="502372"/>
        </a:xfrm>
        <a:prstGeom prst="flowChartAlternateProcess">
          <a:avLst/>
        </a:prstGeom>
        <a:solidFill>
          <a:schemeClr val="accent1">
            <a:lumMod val="75000"/>
            <a:alpha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>
              <a:latin typeface="Trebuchet MS" panose="020B0603020202020204" pitchFamily="34" charset="0"/>
            </a:rPr>
            <a:t>OSC</a:t>
          </a:r>
          <a:endParaRPr lang="pt-BR" sz="1400" b="1" kern="1200" dirty="0">
            <a:latin typeface="Trebuchet MS" panose="020B0603020202020204" pitchFamily="34" charset="0"/>
          </a:endParaRPr>
        </a:p>
      </dsp:txBody>
      <dsp:txXfrm>
        <a:off x="5264424" y="2905136"/>
        <a:ext cx="921713" cy="453326"/>
      </dsp:txXfrm>
    </dsp:sp>
    <dsp:sp modelId="{CE5155B3-FA69-4971-99AB-9CE37B8967C9}">
      <dsp:nvSpPr>
        <dsp:cNvPr id="0" name=""/>
        <dsp:cNvSpPr/>
      </dsp:nvSpPr>
      <dsp:spPr>
        <a:xfrm>
          <a:off x="2864712" y="2121070"/>
          <a:ext cx="1184287" cy="1121841"/>
        </a:xfrm>
        <a:prstGeom prst="ellipse">
          <a:avLst/>
        </a:prstGeom>
        <a:solidFill>
          <a:schemeClr val="accent1">
            <a:lumMod val="50000"/>
            <a:alpha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>
              <a:latin typeface="Trebuchet MS" panose="020B0603020202020204" pitchFamily="34" charset="0"/>
            </a:rPr>
            <a:t>UGE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>
              <a:latin typeface="Trebuchet MS" panose="020B0603020202020204" pitchFamily="34" charset="0"/>
            </a:rPr>
            <a:t>GDF</a:t>
          </a:r>
          <a:endParaRPr lang="pt-BR" sz="1400" b="1" kern="1200" dirty="0">
            <a:latin typeface="Trebuchet MS" panose="020B0603020202020204" pitchFamily="34" charset="0"/>
          </a:endParaRPr>
        </a:p>
      </dsp:txBody>
      <dsp:txXfrm>
        <a:off x="3038147" y="2285360"/>
        <a:ext cx="837417" cy="79326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EEDD19-6294-480B-AC0F-653F42C00F4C}" type="datetimeFigureOut">
              <a:rPr lang="pt-BR" smtClean="0"/>
              <a:t>08/04/2022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1279525"/>
            <a:ext cx="48863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36BC2A-2748-4718-B500-53C10230C0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7991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025"/>
          <p:cNvSpPr txBox="1">
            <a:spLocks noChangeArrowheads="1"/>
          </p:cNvSpPr>
          <p:nvPr/>
        </p:nvSpPr>
        <p:spPr bwMode="auto">
          <a:xfrm>
            <a:off x="-11798300" y="-11798300"/>
            <a:ext cx="11798300" cy="12552363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lnSpc>
                <a:spcPct val="7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sp>
        <p:nvSpPr>
          <p:cNvPr id="4099" name="Text Box 1026"/>
          <p:cNvSpPr txBox="1">
            <a:spLocks noChangeArrowheads="1"/>
          </p:cNvSpPr>
          <p:nvPr/>
        </p:nvSpPr>
        <p:spPr bwMode="auto">
          <a:xfrm>
            <a:off x="679450" y="4714875"/>
            <a:ext cx="5427663" cy="445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lnSpc>
                <a:spcPct val="7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510458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771688" y="-11799888"/>
            <a:ext cx="17719676" cy="125301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3" name="Text Box 2"/>
          <p:cNvSpPr txBox="1">
            <a:spLocks noChangeArrowheads="1"/>
          </p:cNvSpPr>
          <p:nvPr/>
        </p:nvSpPr>
        <p:spPr bwMode="auto">
          <a:xfrm>
            <a:off x="679450" y="4714875"/>
            <a:ext cx="5411788" cy="444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lnSpc>
                <a:spcPct val="7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784425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/>
          <p:cNvSpPr txBox="1">
            <a:spLocks noChangeArrowheads="1"/>
          </p:cNvSpPr>
          <p:nvPr/>
        </p:nvSpPr>
        <p:spPr bwMode="auto">
          <a:xfrm>
            <a:off x="4022725" y="9725025"/>
            <a:ext cx="3068638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9360" tIns="50040" rIns="99360" bIns="5004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lnSpc>
                <a:spcPct val="70000"/>
              </a:lnSpc>
              <a:spcBef>
                <a:spcPct val="0"/>
              </a:spcBef>
              <a:buClrTx/>
              <a:buFontTx/>
              <a:buNone/>
            </a:pPr>
            <a:fld id="{0C4ED7E7-FE11-4111-9FBD-4A8E3484792C}" type="slidenum">
              <a:rPr lang="pt-BR" altLang="pt-BR" sz="1300"/>
              <a:pPr algn="r" eaLnBrk="1" hangingPunct="1">
                <a:lnSpc>
                  <a:spcPct val="70000"/>
                </a:lnSpc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pt-BR" altLang="pt-BR" sz="1300"/>
          </a:p>
        </p:txBody>
      </p:sp>
      <p:sp>
        <p:nvSpPr>
          <p:cNvPr id="7171" name="Text Box 2"/>
          <p:cNvSpPr txBox="1">
            <a:spLocks noChangeArrowheads="1"/>
          </p:cNvSpPr>
          <p:nvPr/>
        </p:nvSpPr>
        <p:spPr bwMode="auto">
          <a:xfrm>
            <a:off x="4022725" y="9725025"/>
            <a:ext cx="3074988" cy="50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9360" tIns="50040" rIns="99360" bIns="5004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lnSpc>
                <a:spcPct val="70000"/>
              </a:lnSpc>
              <a:spcBef>
                <a:spcPct val="0"/>
              </a:spcBef>
              <a:buClrTx/>
              <a:buFontTx/>
              <a:buNone/>
            </a:pPr>
            <a:fld id="{6AFAA16C-FDCB-4675-AB08-B298CA2AFEF5}" type="slidenum">
              <a:rPr lang="pt-BR" altLang="pt-BR" sz="1300"/>
              <a:pPr algn="r" eaLnBrk="1" hangingPunct="1">
                <a:lnSpc>
                  <a:spcPct val="70000"/>
                </a:lnSpc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pt-BR" altLang="pt-BR" sz="1300"/>
          </a:p>
        </p:txBody>
      </p:sp>
      <p:sp>
        <p:nvSpPr>
          <p:cNvPr id="7172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36613" y="768350"/>
            <a:ext cx="5426075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73" name="Text Box 4"/>
          <p:cNvSpPr txBox="1">
            <a:spLocks noChangeArrowheads="1"/>
          </p:cNvSpPr>
          <p:nvPr/>
        </p:nvSpPr>
        <p:spPr bwMode="auto">
          <a:xfrm>
            <a:off x="946150" y="4860925"/>
            <a:ext cx="5207000" cy="460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lnSpc>
                <a:spcPct val="7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995097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4022725" y="9725025"/>
            <a:ext cx="3068638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9360" tIns="50040" rIns="99360" bIns="5004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lnSpc>
                <a:spcPct val="70000"/>
              </a:lnSpc>
              <a:spcBef>
                <a:spcPct val="0"/>
              </a:spcBef>
              <a:buClrTx/>
              <a:buFontTx/>
              <a:buNone/>
            </a:pPr>
            <a:fld id="{81FA8FFA-F7C5-4F9F-B29E-ACCA11A74771}" type="slidenum">
              <a:rPr lang="pt-BR" altLang="pt-BR" sz="1300"/>
              <a:pPr algn="r" eaLnBrk="1" hangingPunct="1">
                <a:lnSpc>
                  <a:spcPct val="70000"/>
                </a:lnSpc>
                <a:spcBef>
                  <a:spcPct val="0"/>
                </a:spcBef>
                <a:buClrTx/>
                <a:buFontTx/>
                <a:buNone/>
              </a:pPr>
              <a:t>25</a:t>
            </a:fld>
            <a:endParaRPr lang="pt-BR" altLang="pt-BR" sz="1300"/>
          </a:p>
        </p:txBody>
      </p:sp>
      <p:sp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4022725" y="9725025"/>
            <a:ext cx="3074988" cy="50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9360" tIns="50040" rIns="99360" bIns="5004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lnSpc>
                <a:spcPct val="70000"/>
              </a:lnSpc>
              <a:spcBef>
                <a:spcPct val="0"/>
              </a:spcBef>
              <a:buClrTx/>
              <a:buFontTx/>
              <a:buNone/>
            </a:pPr>
            <a:fld id="{FDBA344F-F9EC-4BD8-B25E-87FCCC9D1096}" type="slidenum">
              <a:rPr lang="pt-BR" altLang="pt-BR" sz="1300"/>
              <a:pPr algn="r" eaLnBrk="1" hangingPunct="1">
                <a:lnSpc>
                  <a:spcPct val="70000"/>
                </a:lnSpc>
                <a:spcBef>
                  <a:spcPct val="0"/>
                </a:spcBef>
                <a:buClrTx/>
                <a:buFontTx/>
                <a:buNone/>
              </a:pPr>
              <a:t>25</a:t>
            </a:fld>
            <a:endParaRPr lang="pt-BR" altLang="pt-BR" sz="1300"/>
          </a:p>
        </p:txBody>
      </p:sp>
      <p:sp>
        <p:nvSpPr>
          <p:cNvPr id="9220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36613" y="768350"/>
            <a:ext cx="5426075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21" name="Text Box 4"/>
          <p:cNvSpPr txBox="1">
            <a:spLocks noChangeArrowheads="1"/>
          </p:cNvSpPr>
          <p:nvPr/>
        </p:nvSpPr>
        <p:spPr bwMode="auto">
          <a:xfrm>
            <a:off x="946150" y="4860925"/>
            <a:ext cx="5207000" cy="460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lnSpc>
                <a:spcPct val="7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628108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771688" y="-11799888"/>
            <a:ext cx="17719676" cy="125301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679450" y="4714875"/>
            <a:ext cx="5411788" cy="444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lnSpc>
                <a:spcPct val="7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610703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"/>
          <p:cNvSpPr txBox="1">
            <a:spLocks noChangeArrowheads="1"/>
          </p:cNvSpPr>
          <p:nvPr/>
        </p:nvSpPr>
        <p:spPr bwMode="auto">
          <a:xfrm>
            <a:off x="4022725" y="9725025"/>
            <a:ext cx="3068638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9360" tIns="50040" rIns="99360" bIns="5004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lnSpc>
                <a:spcPct val="70000"/>
              </a:lnSpc>
              <a:spcBef>
                <a:spcPct val="0"/>
              </a:spcBef>
              <a:buClrTx/>
              <a:buFontTx/>
              <a:buNone/>
            </a:pPr>
            <a:fld id="{BF27E7A3-C3D1-4EFC-ACA3-FA64CA0D1107}" type="slidenum">
              <a:rPr lang="pt-BR" altLang="pt-BR" sz="1300"/>
              <a:pPr algn="r" eaLnBrk="1" hangingPunct="1">
                <a:lnSpc>
                  <a:spcPct val="70000"/>
                </a:lnSpc>
                <a:spcBef>
                  <a:spcPct val="0"/>
                </a:spcBef>
                <a:buClrTx/>
                <a:buFontTx/>
                <a:buNone/>
              </a:pPr>
              <a:t>27</a:t>
            </a:fld>
            <a:endParaRPr lang="pt-BR" altLang="pt-BR" sz="1300"/>
          </a:p>
        </p:txBody>
      </p:sp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4022725" y="9725025"/>
            <a:ext cx="3074988" cy="50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9360" tIns="50040" rIns="99360" bIns="5004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lnSpc>
                <a:spcPct val="70000"/>
              </a:lnSpc>
              <a:spcBef>
                <a:spcPct val="0"/>
              </a:spcBef>
              <a:buClrTx/>
              <a:buFontTx/>
              <a:buNone/>
            </a:pPr>
            <a:fld id="{07F97441-EB5D-420A-A566-0CFC94201FE3}" type="slidenum">
              <a:rPr lang="pt-BR" altLang="pt-BR" sz="1300"/>
              <a:pPr algn="r" eaLnBrk="1" hangingPunct="1">
                <a:lnSpc>
                  <a:spcPct val="70000"/>
                </a:lnSpc>
                <a:spcBef>
                  <a:spcPct val="0"/>
                </a:spcBef>
                <a:buClrTx/>
                <a:buFontTx/>
                <a:buNone/>
              </a:pPr>
              <a:t>27</a:t>
            </a:fld>
            <a:endParaRPr lang="pt-BR" altLang="pt-BR" sz="1300"/>
          </a:p>
        </p:txBody>
      </p:sp>
      <p:sp>
        <p:nvSpPr>
          <p:cNvPr id="13316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36613" y="768350"/>
            <a:ext cx="5426075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17" name="Text Box 4"/>
          <p:cNvSpPr txBox="1">
            <a:spLocks noChangeArrowheads="1"/>
          </p:cNvSpPr>
          <p:nvPr/>
        </p:nvSpPr>
        <p:spPr bwMode="auto">
          <a:xfrm>
            <a:off x="946150" y="4860925"/>
            <a:ext cx="5207000" cy="460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lnSpc>
                <a:spcPct val="7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096682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771688" y="-11799888"/>
            <a:ext cx="17719676" cy="125301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3" name="Text Box 2"/>
          <p:cNvSpPr txBox="1">
            <a:spLocks noChangeArrowheads="1"/>
          </p:cNvSpPr>
          <p:nvPr/>
        </p:nvSpPr>
        <p:spPr bwMode="auto">
          <a:xfrm>
            <a:off x="679450" y="4714875"/>
            <a:ext cx="5411788" cy="444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lnSpc>
                <a:spcPct val="7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718847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771688" y="-11799888"/>
            <a:ext cx="17719676" cy="125301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679450" y="4714875"/>
            <a:ext cx="5411788" cy="444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lnSpc>
                <a:spcPct val="7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127078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771688" y="-11799888"/>
            <a:ext cx="17719676" cy="125301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59" name="Text Box 2"/>
          <p:cNvSpPr txBox="1">
            <a:spLocks noChangeArrowheads="1"/>
          </p:cNvSpPr>
          <p:nvPr/>
        </p:nvSpPr>
        <p:spPr bwMode="auto">
          <a:xfrm>
            <a:off x="679450" y="4714875"/>
            <a:ext cx="5411788" cy="444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lnSpc>
                <a:spcPct val="7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021839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771688" y="-11799888"/>
            <a:ext cx="17719676" cy="125301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679450" y="4714875"/>
            <a:ext cx="5411788" cy="444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lnSpc>
                <a:spcPct val="7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5643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02005" y="2348896"/>
            <a:ext cx="9089390" cy="1620771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04010" y="4284719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5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37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6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75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87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0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33EDC-B366-45FD-BD7C-C3AC9451C4F7}" type="datetimeFigureOut">
              <a:rPr lang="pt-BR" smtClean="0"/>
              <a:pPr/>
              <a:t>08/04/2022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6CF43-9CE9-4078-96B6-E62C0E3BA72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375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33EDC-B366-45FD-BD7C-C3AC9451C4F7}" type="datetimeFigureOut">
              <a:rPr lang="pt-BR" smtClean="0"/>
              <a:pPr/>
              <a:t>08/04/2022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6CF43-9CE9-4078-96B6-E62C0E3BA72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0373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52715" y="302805"/>
            <a:ext cx="2406015" cy="645157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34670" y="302805"/>
            <a:ext cx="7039822" cy="645157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33EDC-B366-45FD-BD7C-C3AC9451C4F7}" type="datetimeFigureOut">
              <a:rPr lang="pt-BR" smtClean="0"/>
              <a:pPr/>
              <a:t>08/04/2022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6CF43-9CE9-4078-96B6-E62C0E3BA72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97638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993" b="1" i="0">
                <a:solidFill>
                  <a:srgbClr val="26346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629E9-1CA7-4EB8-93F1-D7222A6C599C}" type="datetimeFigureOut">
              <a:rPr lang="en-US"/>
              <a:pPr>
                <a:defRPr/>
              </a:pPr>
              <a:t>4/8/2022</a:t>
            </a:fld>
            <a:endParaRPr lang="en-US"/>
          </a:p>
        </p:txBody>
      </p:sp>
      <p:sp>
        <p:nvSpPr>
          <p:cNvPr id="5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6E27EF-AF62-4539-896D-9A4DA97B0688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510485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6F542-0449-4674-92AA-BC3E44584358}" type="datetimeFigureOut">
              <a:rPr lang="en-US"/>
              <a:pPr>
                <a:defRPr/>
              </a:pPr>
              <a:t>4/8/2022</a:t>
            </a:fld>
            <a:endParaRPr lang="en-US"/>
          </a:p>
        </p:txBody>
      </p:sp>
      <p:sp>
        <p:nvSpPr>
          <p:cNvPr id="4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06B21-CADA-48A2-8B35-10ACB748FBE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75756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33EDC-B366-45FD-BD7C-C3AC9451C4F7}" type="datetimeFigureOut">
              <a:rPr lang="pt-BR" smtClean="0"/>
              <a:pPr/>
              <a:t>08/04/2022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6CF43-9CE9-4078-96B6-E62C0E3BA72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8139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4705" y="4858815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25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50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37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0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62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75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487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00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33EDC-B366-45FD-BD7C-C3AC9451C4F7}" type="datetimeFigureOut">
              <a:rPr lang="pt-BR" smtClean="0"/>
              <a:pPr/>
              <a:t>08/04/2022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6CF43-9CE9-4078-96B6-E62C0E3BA72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5196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34670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435812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33EDC-B366-45FD-BD7C-C3AC9451C4F7}" type="datetimeFigureOut">
              <a:rPr lang="pt-BR" smtClean="0"/>
              <a:pPr/>
              <a:t>08/04/2022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6CF43-9CE9-4078-96B6-E62C0E3BA72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7325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252" indent="0">
              <a:buNone/>
              <a:defRPr sz="2300" b="1"/>
            </a:lvl2pPr>
            <a:lvl3pPr marL="1042504" indent="0">
              <a:buNone/>
              <a:defRPr sz="2100" b="1"/>
            </a:lvl3pPr>
            <a:lvl4pPr marL="1563756" indent="0">
              <a:buNone/>
              <a:defRPr sz="1800" b="1"/>
            </a:lvl4pPr>
            <a:lvl5pPr marL="2085008" indent="0">
              <a:buNone/>
              <a:defRPr sz="1800" b="1"/>
            </a:lvl5pPr>
            <a:lvl6pPr marL="2606259" indent="0">
              <a:buNone/>
              <a:defRPr sz="1800" b="1"/>
            </a:lvl6pPr>
            <a:lvl7pPr marL="3127512" indent="0">
              <a:buNone/>
              <a:defRPr sz="1800" b="1"/>
            </a:lvl7pPr>
            <a:lvl8pPr marL="3648764" indent="0">
              <a:buNone/>
              <a:defRPr sz="1800" b="1"/>
            </a:lvl8pPr>
            <a:lvl9pPr marL="4170015" indent="0">
              <a:buNone/>
              <a:defRPr sz="18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432103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252" indent="0">
              <a:buNone/>
              <a:defRPr sz="2300" b="1"/>
            </a:lvl2pPr>
            <a:lvl3pPr marL="1042504" indent="0">
              <a:buNone/>
              <a:defRPr sz="2100" b="1"/>
            </a:lvl3pPr>
            <a:lvl4pPr marL="1563756" indent="0">
              <a:buNone/>
              <a:defRPr sz="1800" b="1"/>
            </a:lvl4pPr>
            <a:lvl5pPr marL="2085008" indent="0">
              <a:buNone/>
              <a:defRPr sz="1800" b="1"/>
            </a:lvl5pPr>
            <a:lvl6pPr marL="2606259" indent="0">
              <a:buNone/>
              <a:defRPr sz="1800" b="1"/>
            </a:lvl6pPr>
            <a:lvl7pPr marL="3127512" indent="0">
              <a:buNone/>
              <a:defRPr sz="1800" b="1"/>
            </a:lvl7pPr>
            <a:lvl8pPr marL="3648764" indent="0">
              <a:buNone/>
              <a:defRPr sz="1800" b="1"/>
            </a:lvl8pPr>
            <a:lvl9pPr marL="4170015" indent="0">
              <a:buNone/>
              <a:defRPr sz="18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432103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33EDC-B366-45FD-BD7C-C3AC9451C4F7}" type="datetimeFigureOut">
              <a:rPr lang="pt-BR" smtClean="0"/>
              <a:pPr/>
              <a:t>08/04/2022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6CF43-9CE9-4078-96B6-E62C0E3BA72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3615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33EDC-B366-45FD-BD7C-C3AC9451C4F7}" type="datetimeFigureOut">
              <a:rPr lang="pt-BR" smtClean="0"/>
              <a:pPr/>
              <a:t>08/04/2022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6CF43-9CE9-4078-96B6-E62C0E3BA72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0343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33EDC-B366-45FD-BD7C-C3AC9451C4F7}" type="datetimeFigureOut">
              <a:rPr lang="pt-BR" smtClean="0"/>
              <a:pPr/>
              <a:t>08/04/2022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6CF43-9CE9-4078-96B6-E62C0E3BA72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6548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4674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34674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252" indent="0">
              <a:buNone/>
              <a:defRPr sz="1400"/>
            </a:lvl2pPr>
            <a:lvl3pPr marL="1042504" indent="0">
              <a:buNone/>
              <a:defRPr sz="1100"/>
            </a:lvl3pPr>
            <a:lvl4pPr marL="1563756" indent="0">
              <a:buNone/>
              <a:defRPr sz="1000"/>
            </a:lvl4pPr>
            <a:lvl5pPr marL="2085008" indent="0">
              <a:buNone/>
              <a:defRPr sz="1000"/>
            </a:lvl5pPr>
            <a:lvl6pPr marL="2606259" indent="0">
              <a:buNone/>
              <a:defRPr sz="1000"/>
            </a:lvl6pPr>
            <a:lvl7pPr marL="3127512" indent="0">
              <a:buNone/>
              <a:defRPr sz="1000"/>
            </a:lvl7pPr>
            <a:lvl8pPr marL="3648764" indent="0">
              <a:buNone/>
              <a:defRPr sz="1000"/>
            </a:lvl8pPr>
            <a:lvl9pPr marL="4170015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33EDC-B366-45FD-BD7C-C3AC9451C4F7}" type="datetimeFigureOut">
              <a:rPr lang="pt-BR" smtClean="0"/>
              <a:pPr/>
              <a:t>08/04/2022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6CF43-9CE9-4078-96B6-E62C0E3BA72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2955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252" indent="0">
              <a:buNone/>
              <a:defRPr sz="3200"/>
            </a:lvl2pPr>
            <a:lvl3pPr marL="1042504" indent="0">
              <a:buNone/>
              <a:defRPr sz="2700"/>
            </a:lvl3pPr>
            <a:lvl4pPr marL="1563756" indent="0">
              <a:buNone/>
              <a:defRPr sz="2300"/>
            </a:lvl4pPr>
            <a:lvl5pPr marL="2085008" indent="0">
              <a:buNone/>
              <a:defRPr sz="2300"/>
            </a:lvl5pPr>
            <a:lvl6pPr marL="2606259" indent="0">
              <a:buNone/>
              <a:defRPr sz="2300"/>
            </a:lvl6pPr>
            <a:lvl7pPr marL="3127512" indent="0">
              <a:buNone/>
              <a:defRPr sz="2300"/>
            </a:lvl7pPr>
            <a:lvl8pPr marL="3648764" indent="0">
              <a:buNone/>
              <a:defRPr sz="2300"/>
            </a:lvl8pPr>
            <a:lvl9pPr marL="4170015" indent="0">
              <a:buNone/>
              <a:defRPr sz="23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252" indent="0">
              <a:buNone/>
              <a:defRPr sz="1400"/>
            </a:lvl2pPr>
            <a:lvl3pPr marL="1042504" indent="0">
              <a:buNone/>
              <a:defRPr sz="1100"/>
            </a:lvl3pPr>
            <a:lvl4pPr marL="1563756" indent="0">
              <a:buNone/>
              <a:defRPr sz="1000"/>
            </a:lvl4pPr>
            <a:lvl5pPr marL="2085008" indent="0">
              <a:buNone/>
              <a:defRPr sz="1000"/>
            </a:lvl5pPr>
            <a:lvl6pPr marL="2606259" indent="0">
              <a:buNone/>
              <a:defRPr sz="1000"/>
            </a:lvl6pPr>
            <a:lvl7pPr marL="3127512" indent="0">
              <a:buNone/>
              <a:defRPr sz="1000"/>
            </a:lvl7pPr>
            <a:lvl8pPr marL="3648764" indent="0">
              <a:buNone/>
              <a:defRPr sz="1000"/>
            </a:lvl8pPr>
            <a:lvl9pPr marL="4170015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33EDC-B366-45FD-BD7C-C3AC9451C4F7}" type="datetimeFigureOut">
              <a:rPr lang="pt-BR" smtClean="0"/>
              <a:pPr/>
              <a:t>08/04/2022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6CF43-9CE9-4078-96B6-E62C0E3BA72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7139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534670" y="302802"/>
            <a:ext cx="9624060" cy="1260211"/>
          </a:xfrm>
          <a:prstGeom prst="rect">
            <a:avLst/>
          </a:prstGeom>
        </p:spPr>
        <p:txBody>
          <a:bodyPr vert="horz" lIns="104251" tIns="52125" rIns="104251" bIns="52125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104251" tIns="52125" rIns="104251" bIns="52125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534671" y="7008175"/>
            <a:ext cx="2495127" cy="402567"/>
          </a:xfrm>
          <a:prstGeom prst="rect">
            <a:avLst/>
          </a:prstGeom>
        </p:spPr>
        <p:txBody>
          <a:bodyPr vert="horz" lIns="104251" tIns="52125" rIns="104251" bIns="52125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033EDC-B366-45FD-BD7C-C3AC9451C4F7}" type="datetimeFigureOut">
              <a:rPr lang="pt-BR" smtClean="0"/>
              <a:pPr/>
              <a:t>08/04/2022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653582" y="7008175"/>
            <a:ext cx="3386243" cy="402567"/>
          </a:xfrm>
          <a:prstGeom prst="rect">
            <a:avLst/>
          </a:prstGeom>
        </p:spPr>
        <p:txBody>
          <a:bodyPr vert="horz" lIns="104251" tIns="52125" rIns="104251" bIns="52125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663603" y="7008175"/>
            <a:ext cx="2495127" cy="402567"/>
          </a:xfrm>
          <a:prstGeom prst="rect">
            <a:avLst/>
          </a:prstGeom>
        </p:spPr>
        <p:txBody>
          <a:bodyPr vert="horz" lIns="104251" tIns="52125" rIns="104251" bIns="52125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06CF43-9CE9-4078-96B6-E62C0E3BA72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103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1042504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0938" indent="-390938" algn="l" defTabSz="1042504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035" indent="-325784" algn="l" defTabSz="104250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130" indent="-260626" algn="l" defTabSz="104250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4382" indent="-260626" algn="l" defTabSz="1042504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5634" indent="-260626" algn="l" defTabSz="1042504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6886" indent="-260626" algn="l" defTabSz="104250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8137" indent="-260626" algn="l" defTabSz="104250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09390" indent="-260626" algn="l" defTabSz="104250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0642" indent="-260626" algn="l" defTabSz="104250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04250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252" algn="l" defTabSz="104250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504" algn="l" defTabSz="104250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3756" algn="l" defTabSz="104250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008" algn="l" defTabSz="104250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6259" algn="l" defTabSz="104250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7512" algn="l" defTabSz="104250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8764" algn="l" defTabSz="104250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0015" algn="l" defTabSz="104250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venios.gov.br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10" Type="http://schemas.openxmlformats.org/officeDocument/2006/relationships/image" Target="../media/image5.jpeg"/><Relationship Id="rId4" Type="http://schemas.openxmlformats.org/officeDocument/2006/relationships/diagramLayout" Target="../diagrams/layout5.xml"/><Relationship Id="rId9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10" Type="http://schemas.openxmlformats.org/officeDocument/2006/relationships/image" Target="../media/image5.jpeg"/><Relationship Id="rId4" Type="http://schemas.openxmlformats.org/officeDocument/2006/relationships/diagramLayout" Target="../diagrams/layout7.xml"/><Relationship Id="rId9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venios.gov.br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.xml"/><Relationship Id="rId11" Type="http://schemas.openxmlformats.org/officeDocument/2006/relationships/image" Target="../media/image4.jpeg"/><Relationship Id="rId5" Type="http://schemas.openxmlformats.org/officeDocument/2006/relationships/diagramQuickStyle" Target="../diagrams/quickStyle8.xml"/><Relationship Id="rId10" Type="http://schemas.openxmlformats.org/officeDocument/2006/relationships/image" Target="../media/image3.jpeg"/><Relationship Id="rId4" Type="http://schemas.openxmlformats.org/officeDocument/2006/relationships/diagramLayout" Target="../diagrams/layout8.xml"/><Relationship Id="rId9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10" Type="http://schemas.openxmlformats.org/officeDocument/2006/relationships/image" Target="../media/image4.jpeg"/><Relationship Id="rId4" Type="http://schemas.openxmlformats.org/officeDocument/2006/relationships/diagramLayout" Target="../diagrams/layout9.xml"/><Relationship Id="rId9" Type="http://schemas.openxmlformats.org/officeDocument/2006/relationships/image" Target="../media/image3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1.xml"/><Relationship Id="rId13" Type="http://schemas.openxmlformats.org/officeDocument/2006/relationships/diagramData" Target="../diagrams/data12.xml"/><Relationship Id="rId18" Type="http://schemas.openxmlformats.org/officeDocument/2006/relationships/diagramData" Target="../diagrams/data13.xml"/><Relationship Id="rId3" Type="http://schemas.openxmlformats.org/officeDocument/2006/relationships/diagramData" Target="../diagrams/data10.xml"/><Relationship Id="rId21" Type="http://schemas.openxmlformats.org/officeDocument/2006/relationships/diagramColors" Target="../diagrams/colors13.xml"/><Relationship Id="rId7" Type="http://schemas.microsoft.com/office/2007/relationships/diagramDrawing" Target="../diagrams/drawing10.xml"/><Relationship Id="rId12" Type="http://schemas.microsoft.com/office/2007/relationships/diagramDrawing" Target="../diagrams/drawing11.xml"/><Relationship Id="rId17" Type="http://schemas.microsoft.com/office/2007/relationships/diagramDrawing" Target="../diagrams/drawing12.xml"/><Relationship Id="rId25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6" Type="http://schemas.openxmlformats.org/officeDocument/2006/relationships/diagramColors" Target="../diagrams/colors12.xml"/><Relationship Id="rId20" Type="http://schemas.openxmlformats.org/officeDocument/2006/relationships/diagramQuickStyle" Target="../diagrams/quickStyle1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0.xml"/><Relationship Id="rId11" Type="http://schemas.openxmlformats.org/officeDocument/2006/relationships/diagramColors" Target="../diagrams/colors11.xml"/><Relationship Id="rId24" Type="http://schemas.openxmlformats.org/officeDocument/2006/relationships/image" Target="../media/image3.jpeg"/><Relationship Id="rId5" Type="http://schemas.openxmlformats.org/officeDocument/2006/relationships/diagramQuickStyle" Target="../diagrams/quickStyle10.xml"/><Relationship Id="rId15" Type="http://schemas.openxmlformats.org/officeDocument/2006/relationships/diagramQuickStyle" Target="../diagrams/quickStyle12.xml"/><Relationship Id="rId23" Type="http://schemas.openxmlformats.org/officeDocument/2006/relationships/image" Target="../media/image7.png"/><Relationship Id="rId10" Type="http://schemas.openxmlformats.org/officeDocument/2006/relationships/diagramQuickStyle" Target="../diagrams/quickStyle11.xml"/><Relationship Id="rId19" Type="http://schemas.openxmlformats.org/officeDocument/2006/relationships/diagramLayout" Target="../diagrams/layout13.xml"/><Relationship Id="rId4" Type="http://schemas.openxmlformats.org/officeDocument/2006/relationships/diagramLayout" Target="../diagrams/layout10.xml"/><Relationship Id="rId9" Type="http://schemas.openxmlformats.org/officeDocument/2006/relationships/diagramLayout" Target="../diagrams/layout11.xml"/><Relationship Id="rId14" Type="http://schemas.openxmlformats.org/officeDocument/2006/relationships/diagramLayout" Target="../diagrams/layout12.xml"/><Relationship Id="rId22" Type="http://schemas.microsoft.com/office/2007/relationships/diagramDrawing" Target="../diagrams/drawing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1.pn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7.png"/><Relationship Id="rId4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2.pn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2.pn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5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.gov.br/en/web/dou/-/instrucao-normativa-seges/me-n-19-de-4-de-abril-de-2022-391921197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image" Target="../media/image3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5" Type="http://schemas.openxmlformats.org/officeDocument/2006/relationships/image" Target="../media/image5.jpeg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Relationship Id="rId14" Type="http://schemas.openxmlformats.org/officeDocument/2006/relationships/image" Target="../media/image4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mailto:luisbataguassu@gmail.com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5.jpeg"/><Relationship Id="rId4" Type="http://schemas.openxmlformats.org/officeDocument/2006/relationships/diagramLayout" Target="../diagrams/layout4.xml"/><Relationship Id="rId9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7" y="5775"/>
            <a:ext cx="10671703" cy="7555487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6" name="CaixaDeTexto 5"/>
          <p:cNvSpPr txBox="1"/>
          <p:nvPr/>
        </p:nvSpPr>
        <p:spPr>
          <a:xfrm>
            <a:off x="170742" y="108223"/>
            <a:ext cx="1037361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rgbClr val="FF0000"/>
                </a:solidFill>
              </a:rPr>
              <a:t>OFICINA GESTÃO DE CONVÊNIOS E CAPTAÇÃO DE RECURSOS</a:t>
            </a:r>
            <a:endParaRPr lang="pt-BR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25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98"/>
          <a:stretch/>
        </p:blipFill>
        <p:spPr>
          <a:xfrm>
            <a:off x="3247" y="2"/>
            <a:ext cx="10690155" cy="7561261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3" name="Subtítulo 8"/>
          <p:cNvSpPr txBox="1">
            <a:spLocks/>
          </p:cNvSpPr>
          <p:nvPr/>
        </p:nvSpPr>
        <p:spPr>
          <a:xfrm>
            <a:off x="991840" y="2268463"/>
            <a:ext cx="8712968" cy="4176464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vert="horz" lIns="0" rIns="18288">
            <a:noAutofit/>
          </a:bodyPr>
          <a:lstStyle/>
          <a:p>
            <a:pPr marL="0" marR="4572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8CADAE"/>
              </a:buClr>
              <a:buSzPct val="95000"/>
              <a:buFont typeface="Wingdings 2"/>
              <a:buNone/>
              <a:tabLst/>
              <a:defRPr/>
            </a:pPr>
            <a:r>
              <a:rPr lang="pt-BR" sz="1600" b="1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) DECRETO 6.170/2007 – DE 25/07/2007</a:t>
            </a:r>
          </a:p>
          <a:p>
            <a:pPr marL="0" marR="45720" lvl="0" indent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8CADAE"/>
              </a:buClr>
              <a:buSzPct val="95000"/>
              <a:buFont typeface="Wingdings 2"/>
              <a:buNone/>
              <a:tabLst/>
              <a:defRPr/>
            </a:pPr>
            <a:endParaRPr kumimoji="0" lang="pt-BR" sz="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4572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8CADAE"/>
              </a:buClr>
              <a:buSzPct val="95000"/>
              <a:buFont typeface="Wingdings 2"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pt-BR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Regulamenta contratos de repasse, termos de cooperação, convênios</a:t>
            </a:r>
            <a:r>
              <a:rPr kumimoji="0" lang="pt-B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e instituiu o Sistema de Gestão de Convênios e Contratos de Repasse (</a:t>
            </a:r>
            <a:r>
              <a:rPr kumimoji="0" lang="pt-BR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Siconv</a:t>
            </a:r>
            <a:r>
              <a:rPr kumimoji="0" lang="pt-B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e o Portal de Convênios do Governo Federal  (</a:t>
            </a:r>
            <a:r>
              <a:rPr kumimoji="0" lang="pt-B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/>
              </a:rPr>
              <a:t>www.convenios.gov.br</a:t>
            </a:r>
            <a:r>
              <a:rPr kumimoji="0" lang="pt-B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). Hoje evoluiu para a</a:t>
            </a:r>
            <a:r>
              <a:rPr kumimoji="0" lang="pt-BR" sz="1400" b="1" i="0" u="none" strike="noStrike" kern="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Plataforma </a:t>
            </a:r>
            <a:r>
              <a:rPr kumimoji="0" lang="pt-B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+BRASIL.</a:t>
            </a:r>
          </a:p>
          <a:p>
            <a:pPr marL="0" marR="45720" lvl="0" indent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8CADAE"/>
              </a:buClr>
              <a:buSzPct val="95000"/>
              <a:buFont typeface="Wingdings 2"/>
              <a:buNone/>
              <a:tabLst/>
              <a:defRPr/>
            </a:pPr>
            <a:endParaRPr kumimoji="0" lang="pt-BR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45720" lvl="0" indent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8CADAE"/>
              </a:buClr>
              <a:buSzPct val="95000"/>
              <a:buFont typeface="Wingdings 2"/>
              <a:buNone/>
              <a:tabLst/>
              <a:defRPr/>
            </a:pPr>
            <a:endParaRPr kumimoji="0" lang="pt-BR" sz="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45720" lvl="0" indent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8CADAE"/>
              </a:buClr>
              <a:buSzPct val="95000"/>
              <a:buFont typeface="Wingdings 2"/>
              <a:buNone/>
              <a:tabLst/>
              <a:defRPr/>
            </a:pPr>
            <a:r>
              <a:rPr lang="pt-BR" sz="1600" b="1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) PORTARIA INTERMINISTERIAL 127/2008, DE 29/05/2008 E SUAS ALTERAÇÕES</a:t>
            </a:r>
          </a:p>
          <a:p>
            <a:pPr marL="0" marR="45720" lvl="0" indent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8CADAE"/>
              </a:buClr>
              <a:buSzPct val="95000"/>
              <a:buFont typeface="Wingdings 2"/>
              <a:buNone/>
              <a:tabLst/>
              <a:defRPr/>
            </a:pPr>
            <a:endParaRPr kumimoji="0" lang="pt-BR" sz="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4572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8CADAE"/>
              </a:buClr>
              <a:buSzPct val="95000"/>
              <a:buFont typeface="Wingdings 2"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Colocou em vigor as normas relativas às transferências de recursos da União mediante convênios, contratos de repasse e termos de cooperação e suas alterações, dos Ministérios do Planejamento, Orçamento e Gestão, da Fazenda e do Controle e da Transparência.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962324" y="1332359"/>
            <a:ext cx="7992888" cy="4616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0000CC"/>
                </a:solidFill>
              </a:rPr>
              <a:t>INÍCIO DOS NOVOS PROCEDIMENTOS DE REPASSES DA UNIÃO</a:t>
            </a:r>
            <a:endParaRPr lang="pt-BR" sz="2400" b="1" dirty="0">
              <a:solidFill>
                <a:srgbClr val="0000CC"/>
              </a:solidFill>
            </a:endParaRPr>
          </a:p>
        </p:txBody>
      </p:sp>
      <p:pic>
        <p:nvPicPr>
          <p:cNvPr id="5" name="Picture 2" descr="WhatsApp Image 2022-02-18 at 0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034" y="253022"/>
            <a:ext cx="2949262" cy="865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572" y="253022"/>
            <a:ext cx="2854756" cy="733834"/>
          </a:xfrm>
          <a:prstGeom prst="rect">
            <a:avLst/>
          </a:prstGeom>
        </p:spPr>
      </p:pic>
      <p:pic>
        <p:nvPicPr>
          <p:cNvPr id="7" name="Picture 6" descr="Resultado de imagem para ms governo">
            <a:extLst>
              <a:ext uri="{FF2B5EF4-FFF2-40B4-BE49-F238E27FC236}">
                <a16:creationId xmlns:a16="http://schemas.microsoft.com/office/drawing/2014/main" xmlns="" id="{7981B0ED-B0BB-4974-80EC-C4DF807BE2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1861" y="296083"/>
            <a:ext cx="2096611" cy="670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125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68"/>
          <a:stretch/>
        </p:blipFill>
        <p:spPr>
          <a:xfrm>
            <a:off x="3245" y="-2296"/>
            <a:ext cx="10690155" cy="7563559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Retângulo 2"/>
          <p:cNvSpPr/>
          <p:nvPr/>
        </p:nvSpPr>
        <p:spPr>
          <a:xfrm>
            <a:off x="2106340" y="900311"/>
            <a:ext cx="8001056" cy="2123658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 algn="just"/>
            <a:r>
              <a:rPr lang="pt-BR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d) PORTARIA INTERMINISTERIAL 507/2011, DE 28/11/2011</a:t>
            </a:r>
          </a:p>
          <a:p>
            <a:pPr lvl="0" algn="just"/>
            <a:endParaRPr lang="pt-BR" sz="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just">
              <a:lnSpc>
                <a:spcPct val="150000"/>
              </a:lnSpc>
            </a:pPr>
            <a:r>
              <a:rPr lang="pt-BR" sz="1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Esse normativo revogou expressamente a Portaria Interministerial 127/2008, dos Ministérios do Planejamento, passou a regulamentar as transferências voluntárias, com exceção dos arts. 77 a 79, segundo o disposto no art. 97.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969477061"/>
              </p:ext>
            </p:extLst>
          </p:nvPr>
        </p:nvGraphicFramePr>
        <p:xfrm>
          <a:off x="738188" y="3276575"/>
          <a:ext cx="8784976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2" descr="WhatsApp Image 2022-02-18 at 0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5" y="40175"/>
            <a:ext cx="2708707" cy="795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222" y="33671"/>
            <a:ext cx="2854756" cy="733834"/>
          </a:xfrm>
          <a:prstGeom prst="rect">
            <a:avLst/>
          </a:prstGeom>
        </p:spPr>
      </p:pic>
      <p:pic>
        <p:nvPicPr>
          <p:cNvPr id="7" name="Picture 6" descr="Resultado de imagem para ms governo">
            <a:extLst>
              <a:ext uri="{FF2B5EF4-FFF2-40B4-BE49-F238E27FC236}">
                <a16:creationId xmlns:a16="http://schemas.microsoft.com/office/drawing/2014/main" xmlns="" id="{7981B0ED-B0BB-4974-80EC-C4DF807BE2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6789" y="96589"/>
            <a:ext cx="2096611" cy="670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125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68"/>
          <a:stretch/>
        </p:blipFill>
        <p:spPr>
          <a:xfrm>
            <a:off x="3245" y="-2296"/>
            <a:ext cx="10690155" cy="7563559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Retângulo 2"/>
          <p:cNvSpPr/>
          <p:nvPr/>
        </p:nvSpPr>
        <p:spPr>
          <a:xfrm>
            <a:off x="936733" y="684287"/>
            <a:ext cx="8747926" cy="2646878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 algn="just"/>
            <a:r>
              <a:rPr lang="pt-BR" sz="1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e)  </a:t>
            </a:r>
            <a:r>
              <a:rPr lang="pt-BR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PORTARIA INTERMINISTERIAL Nº 424/2016, de 30/12/2016, com suas alterações através das Portaria Interministerial 101, de 20 de abril de 2017, Portaria Interministerial   277, de 03 de outubro de 2017</a:t>
            </a:r>
          </a:p>
          <a:p>
            <a:pPr lvl="0" algn="just"/>
            <a:endParaRPr lang="pt-BR" sz="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just">
              <a:lnSpc>
                <a:spcPct val="150000"/>
              </a:lnSpc>
            </a:pPr>
            <a:r>
              <a:rPr lang="pt-BR" sz="1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Estabelece normas para execução do estabelecido no Decreto nº 6.170, de 25 de julho de 2007, que dispõe sobre as normas relativas às transferências de recursos da União mediante convênios e contratos de repasse, revoga a Portaria Interministerial nº 507/MP/MF/CGU, de 24 de novembro de 2011.</a:t>
            </a:r>
          </a:p>
        </p:txBody>
      </p:sp>
      <p:sp>
        <p:nvSpPr>
          <p:cNvPr id="4" name="Retângulo de cantos arredondados 3"/>
          <p:cNvSpPr/>
          <p:nvPr/>
        </p:nvSpPr>
        <p:spPr>
          <a:xfrm>
            <a:off x="810196" y="3694868"/>
            <a:ext cx="9001000" cy="3722186"/>
          </a:xfrm>
          <a:prstGeom prst="roundRect">
            <a:avLst/>
          </a:prstGeom>
          <a:solidFill>
            <a:sysClr val="window" lastClr="FFFFFF">
              <a:hueOff val="0"/>
              <a:satOff val="0"/>
              <a:lumOff val="0"/>
              <a:alphaOff val="0"/>
            </a:sysClr>
          </a:solidFill>
          <a:ln w="57150" cap="flat" cmpd="sng" algn="ctr">
            <a:solidFill>
              <a:srgbClr val="FF0000"/>
            </a:solidFill>
            <a:prstDash val="solid"/>
          </a:ln>
          <a:effectLst/>
        </p:spPr>
        <p:txBody>
          <a:bodyPr/>
          <a:lstStyle/>
          <a:p>
            <a:pPr lvl="0" algn="just"/>
            <a:r>
              <a:rPr lang="pt-BR" sz="1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Art. 21 </a:t>
            </a:r>
          </a:p>
          <a:p>
            <a:pPr lvl="0" algn="just"/>
            <a:r>
              <a:rPr lang="pt-BR" sz="1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§ 2º O projeto básico ou o termo de referência deverá ser apresentado no prazo fixado no instrumento, prorrogável uma única vez por igual período, a contar da data da celebração, conforme a complexidade do objeto.</a:t>
            </a:r>
          </a:p>
          <a:p>
            <a:pPr lvl="0" algn="just"/>
            <a:endParaRPr lang="pt-BR" sz="1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pt-BR" sz="1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§ 3º O prazo de que trata o § 2º não poderá ultrapassar 18 (dezoito) meses, incluída a prorrogação, se houver.</a:t>
            </a:r>
          </a:p>
          <a:p>
            <a:pPr lvl="0" algn="just"/>
            <a:endParaRPr lang="pt-BR" sz="1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pt-BR" sz="1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Art. 27. </a:t>
            </a:r>
          </a:p>
          <a:p>
            <a:pPr lvl="0" algn="just"/>
            <a:r>
              <a:rPr lang="pt-BR" sz="1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XVIII - a previsão de extinção obrigatória do instrumento em caso de o projeto básico ou termo de referência não terem sido aprovados ou apresentados no prazo estabelecido, quando for o caso;  </a:t>
            </a:r>
          </a:p>
          <a:p>
            <a:pPr lvl="0" algn="just"/>
            <a:endParaRPr lang="pt-BR" sz="1000" dirty="0">
              <a:latin typeface="Arial" pitchFamily="34" charset="0"/>
              <a:cs typeface="Arial" pitchFamily="34" charset="0"/>
            </a:endParaRPr>
          </a:p>
          <a:p>
            <a:pPr lvl="0" algn="just"/>
            <a:endParaRPr lang="pt-BR" sz="1000" dirty="0">
              <a:latin typeface="Arial" pitchFamily="34" charset="0"/>
              <a:cs typeface="Arial" pitchFamily="34" charset="0"/>
            </a:endParaRPr>
          </a:p>
          <a:p>
            <a:pPr lvl="0" algn="just"/>
            <a:endParaRPr lang="pt-BR" sz="1000" dirty="0">
              <a:latin typeface="Arial" pitchFamily="34" charset="0"/>
              <a:cs typeface="Arial" pitchFamily="34" charset="0"/>
            </a:endParaRPr>
          </a:p>
          <a:p>
            <a:pPr lvl="0" algn="just"/>
            <a:endParaRPr lang="pt-BR" sz="1000" dirty="0">
              <a:latin typeface="Arial" pitchFamily="34" charset="0"/>
              <a:cs typeface="Arial" pitchFamily="34" charset="0"/>
            </a:endParaRPr>
          </a:p>
          <a:p>
            <a:pPr lvl="0" algn="just"/>
            <a:endParaRPr lang="pt-BR" sz="1000" dirty="0">
              <a:latin typeface="Arial" pitchFamily="34" charset="0"/>
              <a:cs typeface="Arial" pitchFamily="34" charset="0"/>
            </a:endParaRPr>
          </a:p>
          <a:p>
            <a:pPr lvl="0" algn="just"/>
            <a:endParaRPr lang="pt-BR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125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24"/>
          <a:stretch/>
        </p:blipFill>
        <p:spPr>
          <a:xfrm>
            <a:off x="3245" y="-5583"/>
            <a:ext cx="10690155" cy="7566845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3" name="Retângulo 2"/>
          <p:cNvSpPr/>
          <p:nvPr/>
        </p:nvSpPr>
        <p:spPr>
          <a:xfrm>
            <a:off x="522164" y="972319"/>
            <a:ext cx="9721080" cy="5262979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pt-BR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1600" b="1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f) PORTARIA INTERMINISTERIAL Nº 451, DE 18/12/2017- Altera a Portaria Interministerial nº 424 - </a:t>
            </a:r>
            <a:r>
              <a:rPr lang="pt-BR" sz="1600" b="1" dirty="0">
                <a:latin typeface="Arial" panose="020B0604020202020204" pitchFamily="34" charset="0"/>
                <a:cs typeface="Arial" pitchFamily="34" charset="0"/>
              </a:rPr>
              <a:t> DAS DISPOSIÇÕES GERAIS  - </a:t>
            </a:r>
            <a:r>
              <a:rPr lang="pt-BR" sz="1600" b="1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Art. </a:t>
            </a:r>
            <a:r>
              <a:rPr lang="pt-BR" sz="1600" b="1" dirty="0">
                <a:latin typeface="Arial" panose="020B0604020202020204" pitchFamily="34" charset="0"/>
                <a:cs typeface="Arial" pitchFamily="34" charset="0"/>
              </a:rPr>
              <a:t> 3º:</a:t>
            </a:r>
          </a:p>
          <a:p>
            <a:endParaRPr lang="pt-BR" sz="1600" b="1" dirty="0">
              <a:latin typeface="Arial" panose="020B0604020202020204" pitchFamily="34" charset="0"/>
              <a:cs typeface="Arial" pitchFamily="34" charset="0"/>
            </a:endParaRPr>
          </a:p>
          <a:p>
            <a:pPr algn="just"/>
            <a:r>
              <a:rPr lang="pt-BR" sz="1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§1º Para os fins de contratação e execução dos serviços relacionados ao CPS, referentes à  operacionalização dos contratos de repasse, o nível III de que trata o caput terá a seguinte divisão:</a:t>
            </a:r>
          </a:p>
          <a:p>
            <a:pPr algn="just"/>
            <a:endParaRPr lang="pt-BR" sz="1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1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I – Nível III - A: para execução de obras e serviços de engenharia com valores de repasse iguais ou superiores R$ 5.000.000,00 (cinco milhões de reais) e inferiores a R$ 20.000.000,00 (vinte milhões de reais); (NR) </a:t>
            </a:r>
          </a:p>
          <a:p>
            <a:pPr algn="just">
              <a:lnSpc>
                <a:spcPct val="150000"/>
              </a:lnSpc>
            </a:pPr>
            <a:r>
              <a:rPr lang="pt-BR" sz="1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II - Nível III - B: para execução de obras e serviços de engenharia com valores de repasse iguais ou superiores R$ 20.000.000,00 (vinte milhões de reais) e inferiores a R$ 80.000.000,00 (oitenta milhões de reais); e (NR) </a:t>
            </a:r>
          </a:p>
          <a:p>
            <a:pPr algn="just">
              <a:lnSpc>
                <a:spcPct val="150000"/>
              </a:lnSpc>
            </a:pPr>
            <a:r>
              <a:rPr lang="pt-BR" sz="1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III - Nível III - C: para execução de obras e serviços de engenharia com valores de repasse iguais ou superiores a R$ 80.000.000,00 (oitenta milhões de reais). (NR)</a:t>
            </a:r>
          </a:p>
        </p:txBody>
      </p:sp>
      <p:pic>
        <p:nvPicPr>
          <p:cNvPr id="4" name="Picture 2" descr="WhatsApp Image 2022-02-18 at 0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62" y="6612750"/>
            <a:ext cx="2708707" cy="795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643" y="6637136"/>
            <a:ext cx="2854756" cy="733834"/>
          </a:xfrm>
          <a:prstGeom prst="rect">
            <a:avLst/>
          </a:prstGeom>
        </p:spPr>
      </p:pic>
      <p:pic>
        <p:nvPicPr>
          <p:cNvPr id="6" name="Picture 6" descr="Resultado de imagem para ms governo">
            <a:extLst>
              <a:ext uri="{FF2B5EF4-FFF2-40B4-BE49-F238E27FC236}">
                <a16:creationId xmlns:a16="http://schemas.microsoft.com/office/drawing/2014/main" xmlns="" id="{7981B0ED-B0BB-4974-80EC-C4DF807BE2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210" y="6700054"/>
            <a:ext cx="2096611" cy="670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125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646"/>
          <a:stretch/>
        </p:blipFill>
        <p:spPr>
          <a:xfrm>
            <a:off x="3247" y="2"/>
            <a:ext cx="10690155" cy="7561261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10" name="Retângulo 9"/>
          <p:cNvSpPr/>
          <p:nvPr/>
        </p:nvSpPr>
        <p:spPr>
          <a:xfrm>
            <a:off x="307764" y="463952"/>
            <a:ext cx="10081120" cy="5509200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g) </a:t>
            </a:r>
            <a:r>
              <a:rPr lang="pt-BR" sz="1600" b="1" dirty="0">
                <a:latin typeface="Arial" pitchFamily="34" charset="0"/>
                <a:cs typeface="Arial" pitchFamily="34" charset="0"/>
              </a:rPr>
              <a:t>INSTRUÇÃO NORMATIVA Nº 2, de 9/10/2017: </a:t>
            </a:r>
            <a:r>
              <a:rPr lang="pt-BR" sz="16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Regulamenta o § 14 do art. 21 da Portaria Interministerial MP MF CGU nº 424, de 30 de dezembro de 2016, para estabelecer regras e diretrizes de acessibilidade a serem observadas nas obras e serviços de engenharia custeados com recursos de convênios e contratos de repasse (ANEXO I e ANEXO II).</a:t>
            </a:r>
          </a:p>
          <a:p>
            <a:pPr algn="just"/>
            <a:endParaRPr lang="pt-BR" sz="16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16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Art. 4º Para o cumprimento dos requisitos de acessibilidade de que trata o art. 3º desta Instrução Normativa, o Concedente ou sua Mandatária, deverão observar o seguinte: </a:t>
            </a:r>
          </a:p>
          <a:p>
            <a:pPr algn="just"/>
            <a:endParaRPr lang="pt-BR" sz="16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16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 - na aceitação de projeto:</a:t>
            </a:r>
          </a:p>
          <a:p>
            <a:pPr algn="just"/>
            <a:endParaRPr lang="pt-BR" sz="16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16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a) no momento da análise de viabilidade técnica a ser realizada pelo Concedente ou por sua Mandatária, em instrumentos de transferência enquadrados nos níveis I e II da Portaria Interministerial nº 424, de 2016, será exigida, em conjunto com o Projeto Básico, a apresentação da Declaração de Conformidade em Acessibilidade e da Lista de Verificação de Acessibilidade,</a:t>
            </a:r>
          </a:p>
          <a:p>
            <a:pPr algn="just">
              <a:lnSpc>
                <a:spcPct val="150000"/>
              </a:lnSpc>
            </a:pPr>
            <a:r>
              <a:rPr lang="pt-BR" sz="16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devendo ambos os documentos serem preenchidos e assinados pelo Responsável Técnico do projeto; </a:t>
            </a:r>
          </a:p>
        </p:txBody>
      </p:sp>
      <p:pic>
        <p:nvPicPr>
          <p:cNvPr id="4" name="Picture 2" descr="WhatsApp Image 2022-02-18 at 0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59" y="6328454"/>
            <a:ext cx="2333806" cy="795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596" y="6427314"/>
            <a:ext cx="2459641" cy="733834"/>
          </a:xfrm>
          <a:prstGeom prst="rect">
            <a:avLst/>
          </a:prstGeom>
        </p:spPr>
      </p:pic>
      <p:pic>
        <p:nvPicPr>
          <p:cNvPr id="6" name="Picture 6" descr="Resultado de imagem para ms governo">
            <a:extLst>
              <a:ext uri="{FF2B5EF4-FFF2-40B4-BE49-F238E27FC236}">
                <a16:creationId xmlns:a16="http://schemas.microsoft.com/office/drawing/2014/main" xmlns="" id="{7981B0ED-B0BB-4974-80EC-C4DF807BE2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1036" y="6427314"/>
            <a:ext cx="1833289" cy="670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125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646"/>
          <a:stretch/>
        </p:blipFill>
        <p:spPr>
          <a:xfrm>
            <a:off x="3247" y="2"/>
            <a:ext cx="10690155" cy="7561261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Retângulo 2"/>
          <p:cNvSpPr/>
          <p:nvPr/>
        </p:nvSpPr>
        <p:spPr>
          <a:xfrm>
            <a:off x="379772" y="828303"/>
            <a:ext cx="9937103" cy="6217087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600" b="1" dirty="0">
                <a:latin typeface="Arial" pitchFamily="34" charset="0"/>
                <a:cs typeface="Arial" pitchFamily="34" charset="0"/>
              </a:rPr>
              <a:t>h) PORTARIA  381, DE 6 DE FEVEREIRO DE 2017  - FUNDO NACIONAL DE SAÚDE/FNS</a:t>
            </a:r>
          </a:p>
          <a:p>
            <a:pPr algn="just"/>
            <a:endParaRPr lang="pt-BR" sz="1400" b="1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1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Art. 1º Esta Portaria dispõe sobre as transferências, fundo a fundo, de recursos financeiros de capital ou corrente, do Ministério da Saúde a Estados, Distrito Federal e Municípios destinados à execução de obras de construção, ampliação e reforma. </a:t>
            </a:r>
          </a:p>
          <a:p>
            <a:pPr algn="just"/>
            <a:endParaRPr lang="pt-BR" sz="1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1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Art. 2º Para pleitear os recursos financeiros de que trata esta Portaria, os Estados, o Distrito Federal e os Municípios deverão cadastrar sua proposta de projeto no Sistema de Monitoramento de Obras Fundo a Fundo (SISMOB), disponível no portal eletrônico do Fundo Nacional de Saúde.</a:t>
            </a:r>
          </a:p>
          <a:p>
            <a:pPr algn="just"/>
            <a:endParaRPr lang="pt-BR" sz="1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1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§ 1º Fica instituído o SISMOB como o sistema informatizado de cadastro e análise da proposta de projeto e monitoramento da execução da obra e reforma. </a:t>
            </a:r>
          </a:p>
          <a:p>
            <a:pPr algn="just">
              <a:lnSpc>
                <a:spcPct val="150000"/>
              </a:lnSpc>
            </a:pPr>
            <a:r>
              <a:rPr lang="pt-BR" sz="1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§ 2º O SISMOB deverá subsidiar a avaliação finalística dos investimentos necessários à implementação das Políticas e Programas pelo gestor federal, bem como servir de instrumento de gerenciamento por parte dos gestores estaduais, municipais e distrital. </a:t>
            </a:r>
          </a:p>
        </p:txBody>
      </p:sp>
    </p:spTree>
    <p:extLst>
      <p:ext uri="{BB962C8B-B14F-4D97-AF65-F5344CB8AC3E}">
        <p14:creationId xmlns:p14="http://schemas.microsoft.com/office/powerpoint/2010/main" val="219125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646"/>
          <a:stretch/>
        </p:blipFill>
        <p:spPr>
          <a:xfrm>
            <a:off x="3247" y="2"/>
            <a:ext cx="10690155" cy="7561261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3" name="Retângulo 2"/>
          <p:cNvSpPr/>
          <p:nvPr/>
        </p:nvSpPr>
        <p:spPr>
          <a:xfrm>
            <a:off x="415776" y="1476375"/>
            <a:ext cx="9865095" cy="5893921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sz="1600" b="1" dirty="0">
                <a:latin typeface="Arial" pitchFamily="34" charset="0"/>
                <a:cs typeface="Arial" pitchFamily="34" charset="0"/>
              </a:rPr>
              <a:t>i) PORTARIA 415, DE 16/02/2017 - MAPA</a:t>
            </a:r>
          </a:p>
          <a:p>
            <a:pPr algn="just"/>
            <a:endParaRPr lang="pt-BR" sz="90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16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Art. 1º da portaria estabelece as diretrizes gerais para análise e aprovação dos Planos de Trabalho da Ação Fomento ao Setor Agropecuário pelas Superintendências Federais de Agricultura, Pecuária e Abastecimento - SFA/MAPA, conforme estabelecido na Portaria GM/MAPA no 1.232, de 23 de dezembro de 2008, e homologar a relação de objetos passíveis de atendimento por contratos de repasse.</a:t>
            </a:r>
          </a:p>
          <a:p>
            <a:pPr algn="just"/>
            <a:endParaRPr lang="pt-BR" sz="16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16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Art. 2º Para os efeitos desta Portaria, considera-se: I Objeto: produto do contrato de repasse, observados o plano de trabalho e as suas finalidades; II Obra de engenharia civil: obras de estradas vicinais e obras de irrigação agrícola, destinadas a beneficiar a população rural;  III </a:t>
            </a:r>
            <a:r>
              <a:rPr lang="pt-BR" sz="16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Agroindustrialização</a:t>
            </a:r>
            <a:r>
              <a:rPr lang="pt-BR" sz="16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atividade de transformação e beneficiamento de produtos agropecuários (de origem animal ou vegetal), realizada em instalação existente ou a ser construída; IV Mecanização agrícola: atividade executada por uma ou um conjunto de máquinas, equipamentos e implementos utilizados para atenderem serviços de recuperação de conservação de estradas vicinais; V Patrulha mecanizada: composição de uma ou mais máquinas, agrícolas ou de recuperação de estradas.</a:t>
            </a:r>
          </a:p>
          <a:p>
            <a:pPr algn="just">
              <a:lnSpc>
                <a:spcPct val="150000"/>
              </a:lnSpc>
            </a:pPr>
            <a:endParaRPr lang="pt-BR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WhatsApp Image 2022-02-18 at 0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99" y="222982"/>
            <a:ext cx="2333806" cy="795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636" y="321842"/>
            <a:ext cx="2459641" cy="733834"/>
          </a:xfrm>
          <a:prstGeom prst="rect">
            <a:avLst/>
          </a:prstGeom>
        </p:spPr>
      </p:pic>
      <p:pic>
        <p:nvPicPr>
          <p:cNvPr id="6" name="Picture 6" descr="Resultado de imagem para ms governo">
            <a:extLst>
              <a:ext uri="{FF2B5EF4-FFF2-40B4-BE49-F238E27FC236}">
                <a16:creationId xmlns:a16="http://schemas.microsoft.com/office/drawing/2014/main" xmlns="" id="{7981B0ED-B0BB-4974-80EC-C4DF807BE2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076" y="321842"/>
            <a:ext cx="1833289" cy="670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25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646"/>
          <a:stretch/>
        </p:blipFill>
        <p:spPr>
          <a:xfrm>
            <a:off x="3247" y="2"/>
            <a:ext cx="10690155" cy="7561261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3" name="Retângulo 2"/>
          <p:cNvSpPr/>
          <p:nvPr/>
        </p:nvSpPr>
        <p:spPr>
          <a:xfrm>
            <a:off x="451780" y="764421"/>
            <a:ext cx="9793088" cy="6032421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600" b="1" dirty="0">
                <a:latin typeface="Arial" pitchFamily="34" charset="0"/>
                <a:cs typeface="Arial" pitchFamily="34" charset="0"/>
              </a:rPr>
              <a:t>j) LEI 13.019, DE 31/07/2014 - MARCO REGULATÓRIO DAS ORGANIZAÇÕES DA SOCIEDADE.</a:t>
            </a:r>
          </a:p>
          <a:p>
            <a:pPr algn="just">
              <a:lnSpc>
                <a:spcPct val="150000"/>
              </a:lnSpc>
            </a:pPr>
            <a:endParaRPr lang="pt-BR" sz="80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Esta Lei institui normas gerais para as parcerias entre a administração pública e organizações da sociedade civil, em regime de mútua cooperação, para a consecução de finalidades de interesse público e recíproco, mediante a execução de atividades ou de projetos previamente estabelecidos em planos de trabalho inseridos em termos de colaboração, em termos de fomento ou em acordos de cooperação.</a:t>
            </a:r>
          </a:p>
          <a:p>
            <a:pPr algn="just"/>
            <a:endParaRPr lang="pt-BR" sz="20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000" b="1" dirty="0">
                <a:latin typeface="Arial" pitchFamily="34" charset="0"/>
                <a:cs typeface="Arial" pitchFamily="34" charset="0"/>
              </a:rPr>
              <a:t>l) DECRETO Nº 8.726, DE 27/04/2016.</a:t>
            </a:r>
          </a:p>
          <a:p>
            <a:pPr algn="just">
              <a:lnSpc>
                <a:spcPct val="150000"/>
              </a:lnSpc>
            </a:pPr>
            <a:endParaRPr lang="pt-BR" sz="20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Regulamenta a Lei nº 13.019, de 31 de julho de 2014, para dispor sobre regras e procedimentos do regime jurídico das parcerias celebradas entre a administração pública federal e as organizações da sociedade civil.  </a:t>
            </a:r>
          </a:p>
        </p:txBody>
      </p:sp>
    </p:spTree>
    <p:extLst>
      <p:ext uri="{BB962C8B-B14F-4D97-AF65-F5344CB8AC3E}">
        <p14:creationId xmlns:p14="http://schemas.microsoft.com/office/powerpoint/2010/main" val="219125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98"/>
          <a:stretch/>
        </p:blipFill>
        <p:spPr>
          <a:xfrm>
            <a:off x="3247" y="2"/>
            <a:ext cx="10690155" cy="7561261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3" name="Subtítulo 8"/>
          <p:cNvSpPr txBox="1">
            <a:spLocks/>
          </p:cNvSpPr>
          <p:nvPr/>
        </p:nvSpPr>
        <p:spPr>
          <a:xfrm>
            <a:off x="1962324" y="1890305"/>
            <a:ext cx="7286676" cy="3780654"/>
          </a:xfrm>
          <a:prstGeom prst="rect">
            <a:avLst/>
          </a:prstGeom>
          <a:ln w="57150">
            <a:solidFill>
              <a:srgbClr val="FF0000"/>
            </a:solidFill>
          </a:ln>
        </p:spPr>
        <p:txBody>
          <a:bodyPr>
            <a:noAutofit/>
          </a:bodyPr>
          <a:lstStyle/>
          <a:p>
            <a:pPr marL="36576" marR="0" lvl="0" indent="-34290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07F09"/>
              </a:buClr>
              <a:buSzPct val="80000"/>
              <a:tabLst/>
              <a:defRPr/>
            </a:pPr>
            <a:r>
              <a:rPr kumimoji="0" lang="pt-BR" sz="4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TRANSFERÊNCIAS </a:t>
            </a:r>
            <a:endParaRPr kumimoji="0" lang="pt-BR" sz="4800" b="1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6576" marR="0" lvl="0" indent="-34290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07F09"/>
              </a:buClr>
              <a:buSzPct val="80000"/>
              <a:tabLst/>
              <a:defRPr/>
            </a:pPr>
            <a:endParaRPr lang="pt-BR" sz="4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36576" marR="0" lvl="0" indent="-34290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07F09"/>
              </a:buClr>
              <a:buSzPct val="80000"/>
              <a:tabLst/>
              <a:defRPr/>
            </a:pPr>
            <a:r>
              <a:rPr kumimoji="0" lang="pt-BR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VOLUNTÁRIAS</a:t>
            </a:r>
            <a:endParaRPr kumimoji="0" lang="pt-BR" sz="4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" name="Picture 2" descr="WhatsApp Image 2022-02-18 at 0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64" y="6417911"/>
            <a:ext cx="2333806" cy="795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825" y="6483971"/>
            <a:ext cx="2459641" cy="733834"/>
          </a:xfrm>
          <a:prstGeom prst="rect">
            <a:avLst/>
          </a:prstGeom>
        </p:spPr>
      </p:pic>
      <p:pic>
        <p:nvPicPr>
          <p:cNvPr id="6" name="Picture 6" descr="Resultado de imagem para ms governo">
            <a:extLst>
              <a:ext uri="{FF2B5EF4-FFF2-40B4-BE49-F238E27FC236}">
                <a16:creationId xmlns:a16="http://schemas.microsoft.com/office/drawing/2014/main" xmlns="" id="{7981B0ED-B0BB-4974-80EC-C4DF807BE2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339" y="6414956"/>
            <a:ext cx="1833289" cy="670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125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646"/>
          <a:stretch/>
        </p:blipFill>
        <p:spPr>
          <a:xfrm>
            <a:off x="3245" y="0"/>
            <a:ext cx="10690155" cy="7561263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3" name="Subtítulo 8"/>
          <p:cNvSpPr txBox="1">
            <a:spLocks/>
          </p:cNvSpPr>
          <p:nvPr/>
        </p:nvSpPr>
        <p:spPr>
          <a:xfrm>
            <a:off x="594172" y="468263"/>
            <a:ext cx="9433048" cy="271749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>
            <a:noAutofit/>
          </a:bodyPr>
          <a:lstStyle/>
          <a:p>
            <a:pPr marL="36576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7F09"/>
              </a:buClr>
              <a:buSzPct val="80000"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4 - TRANSFERÊNCIAS VOLUNTÁRIAS</a:t>
            </a:r>
          </a:p>
          <a:p>
            <a:pPr marL="36576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7F09"/>
              </a:buClr>
              <a:buSzPct val="80000"/>
              <a:tabLst/>
              <a:defRPr/>
            </a:pPr>
            <a:endParaRPr kumimoji="0" lang="pt-BR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6576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07F09"/>
              </a:buClr>
              <a:buSzPct val="80000"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Para melhor entendimento, pode-se afirmar que as transferências voluntárias compreendem os repasses de recursos aos municípios para a execução de programas e ações governamentais. Estas não podem decorrer de determinação constitucional, legal ou os destinados ao Sistema Único de Saúde.</a:t>
            </a:r>
          </a:p>
          <a:p>
            <a:pPr marL="36576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07F09"/>
              </a:buClr>
              <a:buSzPct val="80000"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Os instrumentos utilizados nas transferências voluntárias para os municípios de que tratam o Decreto nº 6.170/2007 e Portaria Interministerial nº 424/2016, são: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863638697"/>
              </p:ext>
            </p:extLst>
          </p:nvPr>
        </p:nvGraphicFramePr>
        <p:xfrm>
          <a:off x="738188" y="3780631"/>
          <a:ext cx="8856984" cy="288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9125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98"/>
          <a:stretch/>
        </p:blipFill>
        <p:spPr>
          <a:xfrm>
            <a:off x="3247" y="2"/>
            <a:ext cx="10690155" cy="7561261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5" name="Retângulo 4"/>
          <p:cNvSpPr/>
          <p:nvPr/>
        </p:nvSpPr>
        <p:spPr>
          <a:xfrm>
            <a:off x="595796" y="2742842"/>
            <a:ext cx="9505056" cy="3831818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5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LEGISLAÇÃO </a:t>
            </a:r>
            <a:endParaRPr lang="pt-BR" sz="5400" b="1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t-BR" sz="5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FEDERAL</a:t>
            </a:r>
          </a:p>
          <a:p>
            <a:pPr algn="ctr">
              <a:lnSpc>
                <a:spcPct val="150000"/>
              </a:lnSpc>
            </a:pPr>
            <a:r>
              <a:rPr lang="pt-BR" sz="5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EVOLUÇÃO DO PROCESSO</a:t>
            </a:r>
            <a:endParaRPr lang="pt-BR" sz="1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WhatsApp Image 2022-02-18 at 0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5901" y="1229031"/>
            <a:ext cx="2949262" cy="865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907" y="1294945"/>
            <a:ext cx="2854756" cy="733834"/>
          </a:xfrm>
          <a:prstGeom prst="rect">
            <a:avLst/>
          </a:prstGeom>
        </p:spPr>
      </p:pic>
      <p:pic>
        <p:nvPicPr>
          <p:cNvPr id="7" name="Picture 6" descr="Resultado de imagem para ms governo">
            <a:extLst>
              <a:ext uri="{FF2B5EF4-FFF2-40B4-BE49-F238E27FC236}">
                <a16:creationId xmlns:a16="http://schemas.microsoft.com/office/drawing/2014/main" xmlns="" id="{7981B0ED-B0BB-4974-80EC-C4DF807BE2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7963" y="1427896"/>
            <a:ext cx="2096611" cy="670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125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98"/>
          <a:stretch/>
        </p:blipFill>
        <p:spPr>
          <a:xfrm>
            <a:off x="3247" y="2"/>
            <a:ext cx="10690155" cy="7561261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Subtítulo 8"/>
          <p:cNvSpPr txBox="1">
            <a:spLocks/>
          </p:cNvSpPr>
          <p:nvPr/>
        </p:nvSpPr>
        <p:spPr>
          <a:xfrm>
            <a:off x="1989114" y="1142984"/>
            <a:ext cx="8072494" cy="3137714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07F09"/>
              </a:buClr>
              <a:buSzTx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995875487"/>
              </p:ext>
            </p:extLst>
          </p:nvPr>
        </p:nvGraphicFramePr>
        <p:xfrm>
          <a:off x="1669267" y="4068663"/>
          <a:ext cx="7358114" cy="2714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tângulo 5"/>
          <p:cNvSpPr/>
          <p:nvPr/>
        </p:nvSpPr>
        <p:spPr>
          <a:xfrm>
            <a:off x="487784" y="1536381"/>
            <a:ext cx="9721080" cy="1754326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pt-BR" sz="1400" b="1" dirty="0">
                <a:latin typeface="Arial" pitchFamily="34" charset="0"/>
                <a:cs typeface="Arial" pitchFamily="34" charset="0"/>
              </a:rPr>
              <a:t>4.1 ORGANIZAÇÕES DA SOCIEDADE CIVIL: </a:t>
            </a:r>
            <a:r>
              <a:rPr lang="pt-BR" sz="1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Lei nº 13.019, de 31 de julho de 2014, alterada pela Lei nº 13.102, de 26 de fevereiro de 2015, que estabelece o regime jurídico das parcerias voluntárias, envolvendo ou não transferências de recursos financeiros, entre a administração pública e as organizações da sociedade civil.</a:t>
            </a:r>
          </a:p>
        </p:txBody>
      </p:sp>
      <p:pic>
        <p:nvPicPr>
          <p:cNvPr id="7" name="Picture 2" descr="WhatsApp Image 2022-02-18 at 0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951" y="343090"/>
            <a:ext cx="2333806" cy="795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612" y="409150"/>
            <a:ext cx="2459641" cy="733834"/>
          </a:xfrm>
          <a:prstGeom prst="rect">
            <a:avLst/>
          </a:prstGeom>
        </p:spPr>
      </p:pic>
      <p:pic>
        <p:nvPicPr>
          <p:cNvPr id="9" name="Picture 6" descr="Resultado de imagem para ms governo">
            <a:extLst>
              <a:ext uri="{FF2B5EF4-FFF2-40B4-BE49-F238E27FC236}">
                <a16:creationId xmlns:a16="http://schemas.microsoft.com/office/drawing/2014/main" xmlns="" id="{7981B0ED-B0BB-4974-80EC-C4DF807BE2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1126" y="340135"/>
            <a:ext cx="1833289" cy="670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125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/>
          <p:nvPr/>
        </p:nvPicPr>
        <p:blipFill rotWithShape="1">
          <a:blip r:embed="rId2"/>
          <a:srcRect l="9920" t="10321" r="6371" b="9694"/>
          <a:stretch/>
        </p:blipFill>
        <p:spPr bwMode="auto">
          <a:xfrm>
            <a:off x="0" y="684288"/>
            <a:ext cx="10693400" cy="6823666"/>
          </a:xfrm>
          <a:prstGeom prst="rect">
            <a:avLst/>
          </a:prstGeom>
          <a:ln w="76200">
            <a:solidFill>
              <a:srgbClr val="FF0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3618508" y="4096121"/>
            <a:ext cx="6907117" cy="635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528" b="1" dirty="0">
                <a:hlinkClick r:id="rId3"/>
              </a:rPr>
              <a:t>www.convenios.gov.br</a:t>
            </a:r>
            <a:r>
              <a:rPr lang="pt-BR" sz="3528" b="1" dirty="0"/>
              <a:t> 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6786860" y="1348550"/>
            <a:ext cx="3615480" cy="6352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528" b="1" dirty="0" smtClean="0">
                <a:solidFill>
                  <a:srgbClr val="FF0000"/>
                </a:solidFill>
              </a:rPr>
              <a:t>PORTAL ANTIGO</a:t>
            </a:r>
            <a:endParaRPr lang="pt-BR" sz="3528" b="1" dirty="0">
              <a:solidFill>
                <a:srgbClr val="FF0000"/>
              </a:solidFill>
            </a:endParaRPr>
          </a:p>
        </p:txBody>
      </p:sp>
      <p:cxnSp>
        <p:nvCxnSpPr>
          <p:cNvPr id="5" name="Conector de seta reta 4"/>
          <p:cNvCxnSpPr/>
          <p:nvPr/>
        </p:nvCxnSpPr>
        <p:spPr>
          <a:xfrm flipH="1">
            <a:off x="4914652" y="6516935"/>
            <a:ext cx="3024336" cy="14401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WhatsApp Image 2022-02-18 at 0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797" y="871115"/>
            <a:ext cx="2333806" cy="795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3632" y="6660951"/>
            <a:ext cx="2459641" cy="733834"/>
          </a:xfrm>
          <a:prstGeom prst="rect">
            <a:avLst/>
          </a:prstGeom>
        </p:spPr>
      </p:pic>
      <p:pic>
        <p:nvPicPr>
          <p:cNvPr id="12" name="Picture 6" descr="Resultado de imagem para ms governo">
            <a:extLst>
              <a:ext uri="{FF2B5EF4-FFF2-40B4-BE49-F238E27FC236}">
                <a16:creationId xmlns:a16="http://schemas.microsoft.com/office/drawing/2014/main" xmlns="" id="{7981B0ED-B0BB-4974-80EC-C4DF807BE2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6958" y="6793462"/>
            <a:ext cx="1833289" cy="670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416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7"/>
          <p:cNvSpPr txBox="1">
            <a:spLocks noChangeArrowheads="1"/>
          </p:cNvSpPr>
          <p:nvPr/>
        </p:nvSpPr>
        <p:spPr bwMode="auto">
          <a:xfrm>
            <a:off x="465136" y="6677365"/>
            <a:ext cx="1984831" cy="278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9229" tIns="49615" rIns="99229" bIns="49615"/>
          <a:lstStyle>
            <a:lvl1pPr>
              <a:lnSpc>
                <a:spcPct val="7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7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7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7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7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7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7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7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7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r>
              <a:rPr lang="pt-BR" altLang="pt-BR" sz="1103" b="1">
                <a:solidFill>
                  <a:srgbClr val="FFFFFF"/>
                </a:solidFill>
                <a:latin typeface="Arial" panose="020B0604020202020204" pitchFamily="34" charset="0"/>
              </a:rPr>
              <a:t>ASSINATURAS</a:t>
            </a:r>
          </a:p>
        </p:txBody>
      </p:sp>
      <p:sp>
        <p:nvSpPr>
          <p:cNvPr id="3077" name="Rectangle 14"/>
          <p:cNvSpPr>
            <a:spLocks noChangeArrowheads="1"/>
          </p:cNvSpPr>
          <p:nvPr/>
        </p:nvSpPr>
        <p:spPr bwMode="auto">
          <a:xfrm>
            <a:off x="4086490" y="3887399"/>
            <a:ext cx="2772463" cy="1512253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lnSpc>
                <a:spcPct val="7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 sz="2315"/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173211" y="3408531"/>
            <a:ext cx="10225418" cy="2046714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 eaLnBrk="1" hangingPunct="1">
              <a:lnSpc>
                <a:spcPct val="12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pt-BR" altLang="pt-BR" sz="3528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rial" charset="0"/>
              </a:rPr>
              <a:t> </a:t>
            </a:r>
            <a:r>
              <a:rPr lang="pt-BR" altLang="pt-BR" sz="3528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rial" charset="0"/>
              </a:rPr>
              <a:t>REDE SICONV </a:t>
            </a:r>
          </a:p>
          <a:p>
            <a:pPr algn="ctr" eaLnBrk="1" hangingPunct="1">
              <a:lnSpc>
                <a:spcPct val="12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pt-BR" altLang="pt-BR" sz="3528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rial" charset="0"/>
              </a:rPr>
              <a:t>UM NOVO PARADIGMA NAS TRANSFERÊNCIAS VOLUNTÁRIAS DA UNIÃO</a:t>
            </a:r>
            <a:endParaRPr lang="pt-BR" altLang="pt-BR" sz="3528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cs typeface="Arial" charset="0"/>
            </a:endParaRPr>
          </a:p>
        </p:txBody>
      </p:sp>
      <p:pic>
        <p:nvPicPr>
          <p:cNvPr id="3079" name="Imagem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1" t="20390" r="14462" b="63612"/>
          <a:stretch>
            <a:fillRect/>
          </a:stretch>
        </p:blipFill>
        <p:spPr bwMode="auto">
          <a:xfrm>
            <a:off x="0" y="0"/>
            <a:ext cx="10693400" cy="1179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WhatsApp Image 2022-02-18 at 0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284" y="6180052"/>
            <a:ext cx="2333806" cy="795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908" y="6082679"/>
            <a:ext cx="2459641" cy="733834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828205" y="1986319"/>
            <a:ext cx="9289032" cy="41549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0000CC"/>
                </a:solidFill>
              </a:rPr>
              <a:t>PARA FORTALECER E DAR MAIOR TRANSPARÊNCIA E LEGITIMIDADE AO PROCESSO</a:t>
            </a:r>
            <a:endParaRPr lang="pt-BR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9585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-10216" y="1708024"/>
            <a:ext cx="10693400" cy="4243854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lnSpc>
                <a:spcPct val="12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pt-BR" altLang="zh-CN" sz="3528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Arial" charset="0"/>
              </a:rPr>
              <a:t>SICONV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pt-BR" altLang="zh-CN" sz="3528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SimSun" pitchFamily="2" charset="-122"/>
            </a:endParaRPr>
          </a:p>
          <a:p>
            <a:pPr algn="just" eaLnBrk="1" hangingPunct="1">
              <a:lnSpc>
                <a:spcPct val="10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pt-BR" altLang="zh-CN" sz="220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Arial" charset="0"/>
              </a:rPr>
              <a:t>O SICONV </a:t>
            </a:r>
            <a:r>
              <a:rPr lang="pt-BR" altLang="zh-CN" sz="3087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Arial" charset="0"/>
              </a:rPr>
              <a:t>inaugurou uma nova era na gestão pública</a:t>
            </a:r>
            <a:r>
              <a:rPr lang="pt-BR" altLang="zh-CN" sz="220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Arial" charset="0"/>
              </a:rPr>
              <a:t>, pois </a:t>
            </a:r>
            <a:r>
              <a:rPr lang="pt-BR" altLang="zh-CN" sz="3087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Arial" charset="0"/>
              </a:rPr>
              <a:t>renovou</a:t>
            </a:r>
            <a:r>
              <a:rPr lang="pt-BR" altLang="zh-CN" sz="220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Arial" charset="0"/>
              </a:rPr>
              <a:t> a relação entre a </a:t>
            </a:r>
            <a:r>
              <a:rPr lang="pt-BR" altLang="zh-CN" sz="3087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Arial" charset="0"/>
              </a:rPr>
              <a:t>Administração Pública Federal</a:t>
            </a:r>
            <a:r>
              <a:rPr lang="pt-BR" altLang="zh-CN" sz="220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Arial" charset="0"/>
              </a:rPr>
              <a:t> e com Estados, Distrito Federal, </a:t>
            </a:r>
            <a:r>
              <a:rPr lang="pt-BR" altLang="zh-CN" sz="3087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Arial" charset="0"/>
              </a:rPr>
              <a:t>Municípios</a:t>
            </a:r>
            <a:r>
              <a:rPr lang="pt-BR" altLang="zh-CN" sz="220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Arial" charset="0"/>
              </a:rPr>
              <a:t> e as Organizações da Sociedade Civil, pois </a:t>
            </a:r>
            <a:r>
              <a:rPr lang="pt-BR" altLang="zh-CN" sz="3087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Arial" charset="0"/>
              </a:rPr>
              <a:t>automatizou</a:t>
            </a:r>
            <a:r>
              <a:rPr lang="pt-BR" altLang="zh-CN" sz="220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Arial" charset="0"/>
              </a:rPr>
              <a:t> os processos de </a:t>
            </a:r>
            <a:r>
              <a:rPr lang="pt-BR" altLang="zh-CN" sz="3087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Arial" charset="0"/>
              </a:rPr>
              <a:t>transferências</a:t>
            </a:r>
            <a:r>
              <a:rPr lang="pt-BR" altLang="zh-CN" sz="220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Arial" charset="0"/>
              </a:rPr>
              <a:t> uma vez que todos os procedimentos da apresentação de projetos, execução, monitoramento e prestação de contas são realizados e registrados nesse Sistema.</a:t>
            </a:r>
            <a:endParaRPr lang="pt-BR" altLang="zh-CN" sz="220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imes New Roman" pitchFamily="18" charset="0"/>
            </a:endParaRPr>
          </a:p>
          <a:p>
            <a:pPr eaLnBrk="1" hangingPunct="1">
              <a:lnSpc>
                <a:spcPct val="7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pt-BR" altLang="pt-BR" sz="231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imes New Roman" pitchFamily="18" charset="0"/>
            </a:endParaRPr>
          </a:p>
        </p:txBody>
      </p:sp>
      <p:pic>
        <p:nvPicPr>
          <p:cNvPr id="6" name="Imagem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1" t="20390" r="14462" b="63612"/>
          <a:stretch>
            <a:fillRect/>
          </a:stretch>
        </p:blipFill>
        <p:spPr bwMode="auto">
          <a:xfrm>
            <a:off x="0" y="0"/>
            <a:ext cx="10693400" cy="1179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WhatsApp Image 2022-02-18 at 0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56" y="6449596"/>
            <a:ext cx="2333806" cy="795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980" y="6480206"/>
            <a:ext cx="2459641" cy="733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37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lipse 3"/>
          <p:cNvSpPr>
            <a:spLocks noChangeArrowheads="1"/>
          </p:cNvSpPr>
          <p:nvPr/>
        </p:nvSpPr>
        <p:spPr bwMode="auto">
          <a:xfrm>
            <a:off x="-1129381" y="1717037"/>
            <a:ext cx="4729290" cy="4603269"/>
          </a:xfrm>
          <a:prstGeom prst="ellipse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lnSpc>
                <a:spcPct val="7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 sz="2315"/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4729701" y="414799"/>
            <a:ext cx="5534424" cy="603851"/>
          </a:xfrm>
          <a:prstGeom prst="rect">
            <a:avLst/>
          </a:prstGeom>
          <a:noFill/>
          <a:ln w="76200" cap="flat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9pPr>
          </a:lstStyle>
          <a:p>
            <a:pPr algn="ctr" eaLnBrk="1" hangingPunct="1">
              <a:lnSpc>
                <a:spcPct val="64000"/>
              </a:lnSpc>
              <a:buSzPct val="100000"/>
              <a:defRPr/>
            </a:pPr>
            <a:r>
              <a:rPr lang="pt-BR" altLang="pt-BR" sz="3308" b="1" dirty="0">
                <a:solidFill>
                  <a:srgbClr val="0000FF"/>
                </a:solidFill>
                <a:latin typeface="Trebuchet MS" panose="020B0603020202020204" pitchFamily="34" charset="0"/>
              </a:rPr>
              <a:t>O que é a Rede SICONV?</a:t>
            </a:r>
          </a:p>
        </p:txBody>
      </p:sp>
      <p:graphicFrame>
        <p:nvGraphicFramePr>
          <p:cNvPr id="3" name="Diagrama 2"/>
          <p:cNvGraphicFramePr/>
          <p:nvPr/>
        </p:nvGraphicFramePr>
        <p:xfrm>
          <a:off x="-448927" y="1350350"/>
          <a:ext cx="7065902" cy="592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8" name="Text Box 3"/>
          <p:cNvSpPr txBox="1">
            <a:spLocks noChangeArrowheads="1"/>
          </p:cNvSpPr>
          <p:nvPr/>
        </p:nvSpPr>
        <p:spPr bwMode="auto">
          <a:xfrm>
            <a:off x="7895125" y="2296383"/>
            <a:ext cx="2135357" cy="1173153"/>
          </a:xfrm>
          <a:prstGeom prst="rect">
            <a:avLst/>
          </a:prstGeom>
          <a:noFill/>
          <a:ln w="76200" cap="flat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9229" tIns="51599" rIns="99229" bIns="51599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9pPr>
          </a:lstStyle>
          <a:p>
            <a:pPr eaLnBrk="1" hangingPunct="1">
              <a:lnSpc>
                <a:spcPct val="70000"/>
              </a:lnSpc>
              <a:buSzPct val="100000"/>
              <a:defRPr/>
            </a:pPr>
            <a:r>
              <a:rPr lang="pt-BR" altLang="pt-BR" sz="3308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Cidadão </a:t>
            </a:r>
          </a:p>
          <a:p>
            <a:pPr eaLnBrk="1" hangingPunct="1">
              <a:lnSpc>
                <a:spcPct val="70000"/>
              </a:lnSpc>
              <a:buSzPct val="100000"/>
              <a:defRPr/>
            </a:pPr>
            <a:r>
              <a:rPr lang="pt-BR" altLang="pt-BR" sz="3308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     e </a:t>
            </a:r>
          </a:p>
          <a:p>
            <a:pPr eaLnBrk="1" hangingPunct="1">
              <a:lnSpc>
                <a:spcPct val="70000"/>
              </a:lnSpc>
              <a:buSzPct val="100000"/>
              <a:defRPr/>
            </a:pPr>
            <a:r>
              <a:rPr lang="pt-BR" altLang="pt-BR" sz="3308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Sociedade</a:t>
            </a:r>
          </a:p>
        </p:txBody>
      </p:sp>
      <p:pic>
        <p:nvPicPr>
          <p:cNvPr id="6150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079" y="4415988"/>
            <a:ext cx="2301635" cy="2144107"/>
          </a:xfrm>
          <a:prstGeom prst="rect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Seta para a direita 8"/>
          <p:cNvSpPr/>
          <p:nvPr/>
        </p:nvSpPr>
        <p:spPr bwMode="auto">
          <a:xfrm>
            <a:off x="6458136" y="3763128"/>
            <a:ext cx="1279463" cy="652860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lnSpc>
                <a:spcPct val="70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pt-BR" sz="2315">
              <a:solidFill>
                <a:schemeClr val="bg1"/>
              </a:solidFill>
            </a:endParaRPr>
          </a:p>
        </p:txBody>
      </p:sp>
      <p:sp>
        <p:nvSpPr>
          <p:cNvPr id="6152" name="Elipse 11"/>
          <p:cNvSpPr>
            <a:spLocks noChangeArrowheads="1"/>
          </p:cNvSpPr>
          <p:nvPr/>
        </p:nvSpPr>
        <p:spPr bwMode="auto">
          <a:xfrm>
            <a:off x="-229731" y="2730456"/>
            <a:ext cx="2639441" cy="2637691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7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 sz="2315"/>
          </a:p>
          <a:p>
            <a:pPr algn="ctr" eaLnBrk="1" hangingPunct="1">
              <a:lnSpc>
                <a:spcPct val="7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t-BR" altLang="pt-BR" sz="3308">
                <a:latin typeface="Trebuchet MS" panose="020B0603020202020204" pitchFamily="34" charset="0"/>
              </a:rPr>
              <a:t>Comitê</a:t>
            </a:r>
          </a:p>
          <a:p>
            <a:pPr algn="ctr" eaLnBrk="1" hangingPunct="1">
              <a:lnSpc>
                <a:spcPct val="7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t-BR" altLang="pt-BR" sz="3308">
                <a:latin typeface="Trebuchet MS" panose="020B0603020202020204" pitchFamily="34" charset="0"/>
              </a:rPr>
              <a:t>Gestor</a:t>
            </a:r>
          </a:p>
        </p:txBody>
      </p:sp>
      <p:grpSp>
        <p:nvGrpSpPr>
          <p:cNvPr id="6153" name="Grupo 12"/>
          <p:cNvGrpSpPr>
            <a:grpSpLocks/>
          </p:cNvGrpSpPr>
          <p:nvPr/>
        </p:nvGrpSpPr>
        <p:grpSpPr bwMode="auto">
          <a:xfrm>
            <a:off x="4632581" y="4813304"/>
            <a:ext cx="521587" cy="586348"/>
            <a:chOff x="4572000" y="3112933"/>
            <a:chExt cx="474058" cy="532091"/>
          </a:xfrm>
        </p:grpSpPr>
        <p:grpSp>
          <p:nvGrpSpPr>
            <p:cNvPr id="155" name="Grupo 154"/>
            <p:cNvGrpSpPr/>
            <p:nvPr/>
          </p:nvGrpSpPr>
          <p:grpSpPr>
            <a:xfrm>
              <a:off x="4572000" y="3112933"/>
              <a:ext cx="244800" cy="244059"/>
              <a:chOff x="3297331" y="912598"/>
              <a:chExt cx="523854" cy="497735"/>
            </a:xfr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</p:grpSpPr>
          <p:sp>
            <p:nvSpPr>
              <p:cNvPr id="156" name="Elipse 155"/>
              <p:cNvSpPr/>
              <p:nvPr/>
            </p:nvSpPr>
            <p:spPr>
              <a:xfrm>
                <a:off x="3297331" y="912598"/>
                <a:ext cx="523854" cy="497735"/>
              </a:xfrm>
              <a:prstGeom prst="ellipse">
                <a:avLst/>
              </a:prstGeom>
              <a:solidFill>
                <a:srgbClr val="FFFF00">
                  <a:alpha val="50000"/>
                </a:srgbClr>
              </a:solidFill>
              <a:sp3d contourW="12700" prstMaterial="clear">
                <a:bevelT w="177800" h="254000"/>
                <a:bevelB w="1524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</p:sp>
          <p:sp>
            <p:nvSpPr>
              <p:cNvPr id="157" name="Elipse 4"/>
              <p:cNvSpPr/>
              <p:nvPr/>
            </p:nvSpPr>
            <p:spPr>
              <a:xfrm>
                <a:off x="3374048" y="985490"/>
                <a:ext cx="370420" cy="351951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lIns="8401" tIns="8401" rIns="8401" bIns="8401" spcCol="1270" anchor="ctr"/>
              <a:lstStyle/>
              <a:p>
                <a:pPr algn="ctr" defTabSz="294037">
                  <a:lnSpc>
                    <a:spcPct val="90000"/>
                  </a:lnSpc>
                  <a:spcAft>
                    <a:spcPct val="35000"/>
                  </a:spcAft>
                  <a:buClr>
                    <a:srgbClr val="000000"/>
                  </a:buClr>
                  <a:buSzPct val="100000"/>
                  <a:defRPr/>
                </a:pPr>
                <a:endParaRPr lang="pt-BR" sz="662" b="1" dirty="0">
                  <a:latin typeface="Trebuchet MS" panose="020B0603020202020204" pitchFamily="34" charset="0"/>
                </a:endParaRPr>
              </a:p>
            </p:txBody>
          </p:sp>
        </p:grpSp>
        <p:grpSp>
          <p:nvGrpSpPr>
            <p:cNvPr id="158" name="Grupo 157"/>
            <p:cNvGrpSpPr/>
            <p:nvPr/>
          </p:nvGrpSpPr>
          <p:grpSpPr>
            <a:xfrm>
              <a:off x="4572000" y="3400965"/>
              <a:ext cx="244800" cy="244059"/>
              <a:chOff x="3297331" y="912598"/>
              <a:chExt cx="523854" cy="497735"/>
            </a:xfr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</p:grpSpPr>
          <p:sp>
            <p:nvSpPr>
              <p:cNvPr id="159" name="Elipse 158"/>
              <p:cNvSpPr/>
              <p:nvPr/>
            </p:nvSpPr>
            <p:spPr>
              <a:xfrm>
                <a:off x="3297331" y="912598"/>
                <a:ext cx="523854" cy="497735"/>
              </a:xfrm>
              <a:prstGeom prst="ellipse">
                <a:avLst/>
              </a:prstGeom>
              <a:solidFill>
                <a:srgbClr val="FFFF00">
                  <a:alpha val="50000"/>
                </a:srgbClr>
              </a:solidFill>
              <a:sp3d contourW="12700" prstMaterial="clear">
                <a:bevelT w="177800" h="254000"/>
                <a:bevelB w="1524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</p:sp>
          <p:sp>
            <p:nvSpPr>
              <p:cNvPr id="160" name="Elipse 4"/>
              <p:cNvSpPr/>
              <p:nvPr/>
            </p:nvSpPr>
            <p:spPr>
              <a:xfrm>
                <a:off x="3374048" y="985490"/>
                <a:ext cx="370420" cy="351951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lIns="8401" tIns="8401" rIns="8401" bIns="8401" spcCol="1270" anchor="ctr"/>
              <a:lstStyle/>
              <a:p>
                <a:pPr algn="ctr" defTabSz="294037">
                  <a:lnSpc>
                    <a:spcPct val="90000"/>
                  </a:lnSpc>
                  <a:spcAft>
                    <a:spcPct val="35000"/>
                  </a:spcAft>
                  <a:buClr>
                    <a:srgbClr val="000000"/>
                  </a:buClr>
                  <a:buSzPct val="100000"/>
                  <a:defRPr/>
                </a:pPr>
                <a:endParaRPr lang="pt-BR" sz="662" b="1" dirty="0">
                  <a:latin typeface="Trebuchet MS" panose="020B0603020202020204" pitchFamily="34" charset="0"/>
                </a:endParaRPr>
              </a:p>
            </p:txBody>
          </p:sp>
        </p:grpSp>
        <p:grpSp>
          <p:nvGrpSpPr>
            <p:cNvPr id="161" name="Grupo 160"/>
            <p:cNvGrpSpPr/>
            <p:nvPr/>
          </p:nvGrpSpPr>
          <p:grpSpPr>
            <a:xfrm>
              <a:off x="4801258" y="3252680"/>
              <a:ext cx="244800" cy="244059"/>
              <a:chOff x="3297331" y="912598"/>
              <a:chExt cx="523854" cy="497735"/>
            </a:xfr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</p:grpSpPr>
          <p:sp>
            <p:nvSpPr>
              <p:cNvPr id="162" name="Elipse 161"/>
              <p:cNvSpPr/>
              <p:nvPr/>
            </p:nvSpPr>
            <p:spPr>
              <a:xfrm>
                <a:off x="3297331" y="912598"/>
                <a:ext cx="523854" cy="497735"/>
              </a:xfrm>
              <a:prstGeom prst="ellipse">
                <a:avLst/>
              </a:prstGeom>
              <a:solidFill>
                <a:srgbClr val="FFFF00">
                  <a:alpha val="50000"/>
                </a:srgbClr>
              </a:solidFill>
              <a:sp3d contourW="12700" prstMaterial="clear">
                <a:bevelT w="177800" h="254000"/>
                <a:bevelB w="1524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</p:sp>
          <p:sp>
            <p:nvSpPr>
              <p:cNvPr id="163" name="Elipse 4"/>
              <p:cNvSpPr/>
              <p:nvPr/>
            </p:nvSpPr>
            <p:spPr>
              <a:xfrm>
                <a:off x="3374048" y="985490"/>
                <a:ext cx="370420" cy="351951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lIns="8401" tIns="8401" rIns="8401" bIns="8401" spcCol="1270" anchor="ctr"/>
              <a:lstStyle/>
              <a:p>
                <a:pPr algn="ctr" defTabSz="294037">
                  <a:lnSpc>
                    <a:spcPct val="90000"/>
                  </a:lnSpc>
                  <a:spcAft>
                    <a:spcPct val="35000"/>
                  </a:spcAft>
                  <a:buClr>
                    <a:srgbClr val="000000"/>
                  </a:buClr>
                  <a:buSzPct val="100000"/>
                  <a:defRPr/>
                </a:pPr>
                <a:endParaRPr lang="pt-BR" sz="662" b="1" dirty="0">
                  <a:latin typeface="Trebuchet MS" panose="020B0603020202020204" pitchFamily="34" charset="0"/>
                </a:endParaRPr>
              </a:p>
            </p:txBody>
          </p:sp>
        </p:grpSp>
      </p:grpSp>
      <p:grpSp>
        <p:nvGrpSpPr>
          <p:cNvPr id="186" name="Grupo 185"/>
          <p:cNvGrpSpPr/>
          <p:nvPr/>
        </p:nvGrpSpPr>
        <p:grpSpPr>
          <a:xfrm>
            <a:off x="4729701" y="2081669"/>
            <a:ext cx="537607" cy="587472"/>
            <a:chOff x="4572000" y="3838378"/>
            <a:chExt cx="487605" cy="532832"/>
          </a:xfrm>
          <a:solidFill>
            <a:srgbClr val="FFFF00"/>
          </a:solidFill>
        </p:grpSpPr>
        <p:sp>
          <p:nvSpPr>
            <p:cNvPr id="187" name="Elipse 186"/>
            <p:cNvSpPr/>
            <p:nvPr/>
          </p:nvSpPr>
          <p:spPr>
            <a:xfrm>
              <a:off x="4572000" y="3838378"/>
              <a:ext cx="244800" cy="244800"/>
            </a:xfrm>
            <a:prstGeom prst="ellipse">
              <a:avLst/>
            </a:prstGeom>
            <a:grpFill/>
            <a:ln>
              <a:noFill/>
            </a:ln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2700" prstMaterial="clear">
              <a:bevelT w="177800" h="254000"/>
              <a:bevelB w="152400"/>
            </a:sp3d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88" name="Elipse 187"/>
            <p:cNvSpPr/>
            <p:nvPr/>
          </p:nvSpPr>
          <p:spPr>
            <a:xfrm>
              <a:off x="4572000" y="4126410"/>
              <a:ext cx="244800" cy="244800"/>
            </a:xfrm>
            <a:prstGeom prst="ellipse">
              <a:avLst/>
            </a:prstGeom>
            <a:grpFill/>
            <a:ln>
              <a:noFill/>
            </a:ln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2700" prstMaterial="clear">
              <a:bevelT w="177800" h="254000"/>
              <a:bevelB w="152400"/>
            </a:sp3d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89" name="Elipse 188"/>
            <p:cNvSpPr/>
            <p:nvPr/>
          </p:nvSpPr>
          <p:spPr>
            <a:xfrm>
              <a:off x="4814805" y="3982393"/>
              <a:ext cx="244800" cy="244800"/>
            </a:xfrm>
            <a:prstGeom prst="ellipse">
              <a:avLst/>
            </a:prstGeom>
            <a:grpFill/>
            <a:ln>
              <a:noFill/>
            </a:ln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2700" prstMaterial="clear">
              <a:bevelT w="177800" h="254000"/>
              <a:bevelB w="152400"/>
            </a:sp3d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</p:grpSp>
      <p:grpSp>
        <p:nvGrpSpPr>
          <p:cNvPr id="190" name="Grupo 189"/>
          <p:cNvGrpSpPr/>
          <p:nvPr/>
        </p:nvGrpSpPr>
        <p:grpSpPr>
          <a:xfrm>
            <a:off x="4790956" y="5606651"/>
            <a:ext cx="537607" cy="587472"/>
            <a:chOff x="4572000" y="3838378"/>
            <a:chExt cx="487605" cy="532832"/>
          </a:xfrm>
          <a:solidFill>
            <a:srgbClr val="FFFF00"/>
          </a:solidFill>
        </p:grpSpPr>
        <p:sp>
          <p:nvSpPr>
            <p:cNvPr id="191" name="Elipse 190"/>
            <p:cNvSpPr/>
            <p:nvPr/>
          </p:nvSpPr>
          <p:spPr>
            <a:xfrm>
              <a:off x="4572000" y="3838378"/>
              <a:ext cx="244800" cy="244800"/>
            </a:xfrm>
            <a:prstGeom prst="ellipse">
              <a:avLst/>
            </a:prstGeom>
            <a:grpFill/>
            <a:ln>
              <a:noFill/>
            </a:ln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2700" prstMaterial="clear">
              <a:bevelT w="177800" h="254000"/>
              <a:bevelB w="152400"/>
            </a:sp3d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92" name="Elipse 191"/>
            <p:cNvSpPr/>
            <p:nvPr/>
          </p:nvSpPr>
          <p:spPr>
            <a:xfrm>
              <a:off x="4572000" y="4126410"/>
              <a:ext cx="244800" cy="244800"/>
            </a:xfrm>
            <a:prstGeom prst="ellipse">
              <a:avLst/>
            </a:prstGeom>
            <a:grpFill/>
            <a:ln>
              <a:noFill/>
            </a:ln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2700" prstMaterial="clear">
              <a:bevelT w="177800" h="254000"/>
              <a:bevelB w="152400"/>
            </a:sp3d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93" name="Elipse 192"/>
            <p:cNvSpPr/>
            <p:nvPr/>
          </p:nvSpPr>
          <p:spPr>
            <a:xfrm>
              <a:off x="4814805" y="3982393"/>
              <a:ext cx="244800" cy="244800"/>
            </a:xfrm>
            <a:prstGeom prst="ellipse">
              <a:avLst/>
            </a:prstGeom>
            <a:grpFill/>
            <a:ln>
              <a:noFill/>
            </a:ln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2700" prstMaterial="clear">
              <a:bevelT w="177800" h="254000"/>
              <a:bevelB w="152400"/>
            </a:sp3d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</p:grpSp>
      <p:grpSp>
        <p:nvGrpSpPr>
          <p:cNvPr id="6156" name="Grupo 204"/>
          <p:cNvGrpSpPr>
            <a:grpSpLocks/>
          </p:cNvGrpSpPr>
          <p:nvPr/>
        </p:nvGrpSpPr>
        <p:grpSpPr bwMode="auto">
          <a:xfrm>
            <a:off x="3918462" y="1447492"/>
            <a:ext cx="521587" cy="586347"/>
            <a:chOff x="4572000" y="3112933"/>
            <a:chExt cx="474058" cy="532091"/>
          </a:xfrm>
        </p:grpSpPr>
        <p:grpSp>
          <p:nvGrpSpPr>
            <p:cNvPr id="206" name="Grupo 205"/>
            <p:cNvGrpSpPr/>
            <p:nvPr/>
          </p:nvGrpSpPr>
          <p:grpSpPr>
            <a:xfrm>
              <a:off x="4572000" y="3112933"/>
              <a:ext cx="244800" cy="244059"/>
              <a:chOff x="3297331" y="912598"/>
              <a:chExt cx="523854" cy="497735"/>
            </a:xfr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</p:grpSpPr>
          <p:sp>
            <p:nvSpPr>
              <p:cNvPr id="213" name="Elipse 212"/>
              <p:cNvSpPr/>
              <p:nvPr/>
            </p:nvSpPr>
            <p:spPr>
              <a:xfrm>
                <a:off x="3297331" y="912598"/>
                <a:ext cx="523854" cy="497735"/>
              </a:xfrm>
              <a:prstGeom prst="ellipse">
                <a:avLst/>
              </a:prstGeom>
              <a:solidFill>
                <a:srgbClr val="FFFF00">
                  <a:alpha val="50000"/>
                </a:srgbClr>
              </a:solidFill>
              <a:sp3d contourW="12700" prstMaterial="clear">
                <a:bevelT w="177800" h="254000"/>
                <a:bevelB w="1524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</p:sp>
          <p:sp>
            <p:nvSpPr>
              <p:cNvPr id="214" name="Elipse 4"/>
              <p:cNvSpPr/>
              <p:nvPr/>
            </p:nvSpPr>
            <p:spPr>
              <a:xfrm>
                <a:off x="3374048" y="985490"/>
                <a:ext cx="370420" cy="351951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lIns="8401" tIns="8401" rIns="8401" bIns="8401" spcCol="1270" anchor="ctr"/>
              <a:lstStyle/>
              <a:p>
                <a:pPr algn="ctr" defTabSz="294037">
                  <a:lnSpc>
                    <a:spcPct val="90000"/>
                  </a:lnSpc>
                  <a:spcAft>
                    <a:spcPct val="35000"/>
                  </a:spcAft>
                  <a:buClr>
                    <a:srgbClr val="000000"/>
                  </a:buClr>
                  <a:buSzPct val="100000"/>
                  <a:defRPr/>
                </a:pPr>
                <a:endParaRPr lang="pt-BR" sz="662" b="1" dirty="0">
                  <a:latin typeface="Trebuchet MS" panose="020B0603020202020204" pitchFamily="34" charset="0"/>
                </a:endParaRPr>
              </a:p>
            </p:txBody>
          </p:sp>
        </p:grpSp>
        <p:grpSp>
          <p:nvGrpSpPr>
            <p:cNvPr id="207" name="Grupo 206"/>
            <p:cNvGrpSpPr/>
            <p:nvPr/>
          </p:nvGrpSpPr>
          <p:grpSpPr>
            <a:xfrm>
              <a:off x="4572000" y="3400965"/>
              <a:ext cx="244800" cy="244059"/>
              <a:chOff x="3297331" y="912598"/>
              <a:chExt cx="523854" cy="497735"/>
            </a:xfr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</p:grpSpPr>
          <p:sp>
            <p:nvSpPr>
              <p:cNvPr id="211" name="Elipse 210"/>
              <p:cNvSpPr/>
              <p:nvPr/>
            </p:nvSpPr>
            <p:spPr>
              <a:xfrm>
                <a:off x="3297331" y="912598"/>
                <a:ext cx="523854" cy="497735"/>
              </a:xfrm>
              <a:prstGeom prst="ellipse">
                <a:avLst/>
              </a:prstGeom>
              <a:solidFill>
                <a:srgbClr val="FFFF00">
                  <a:alpha val="50000"/>
                </a:srgbClr>
              </a:solidFill>
              <a:sp3d contourW="12700" prstMaterial="clear">
                <a:bevelT w="177800" h="254000"/>
                <a:bevelB w="1524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</p:sp>
          <p:sp>
            <p:nvSpPr>
              <p:cNvPr id="212" name="Elipse 4"/>
              <p:cNvSpPr/>
              <p:nvPr/>
            </p:nvSpPr>
            <p:spPr>
              <a:xfrm>
                <a:off x="3374048" y="985490"/>
                <a:ext cx="370420" cy="351951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lIns="8401" tIns="8401" rIns="8401" bIns="8401" spcCol="1270" anchor="ctr"/>
              <a:lstStyle/>
              <a:p>
                <a:pPr algn="ctr" defTabSz="294037">
                  <a:lnSpc>
                    <a:spcPct val="90000"/>
                  </a:lnSpc>
                  <a:spcAft>
                    <a:spcPct val="35000"/>
                  </a:spcAft>
                  <a:buClr>
                    <a:srgbClr val="000000"/>
                  </a:buClr>
                  <a:buSzPct val="100000"/>
                  <a:defRPr/>
                </a:pPr>
                <a:endParaRPr lang="pt-BR" sz="662" b="1" dirty="0">
                  <a:latin typeface="Trebuchet MS" panose="020B0603020202020204" pitchFamily="34" charset="0"/>
                </a:endParaRPr>
              </a:p>
            </p:txBody>
          </p:sp>
        </p:grpSp>
        <p:grpSp>
          <p:nvGrpSpPr>
            <p:cNvPr id="208" name="Grupo 207"/>
            <p:cNvGrpSpPr/>
            <p:nvPr/>
          </p:nvGrpSpPr>
          <p:grpSpPr>
            <a:xfrm>
              <a:off x="4801258" y="3252680"/>
              <a:ext cx="244800" cy="244059"/>
              <a:chOff x="3297331" y="912598"/>
              <a:chExt cx="523854" cy="497735"/>
            </a:xfr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</p:grpSpPr>
          <p:sp>
            <p:nvSpPr>
              <p:cNvPr id="209" name="Elipse 208"/>
              <p:cNvSpPr/>
              <p:nvPr/>
            </p:nvSpPr>
            <p:spPr>
              <a:xfrm>
                <a:off x="3297331" y="912598"/>
                <a:ext cx="523854" cy="497735"/>
              </a:xfrm>
              <a:prstGeom prst="ellipse">
                <a:avLst/>
              </a:prstGeom>
              <a:solidFill>
                <a:srgbClr val="FFFF00">
                  <a:alpha val="50000"/>
                </a:srgbClr>
              </a:solidFill>
              <a:sp3d contourW="12700" prstMaterial="clear">
                <a:bevelT w="177800" h="254000"/>
                <a:bevelB w="1524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</p:sp>
          <p:sp>
            <p:nvSpPr>
              <p:cNvPr id="210" name="Elipse 4"/>
              <p:cNvSpPr/>
              <p:nvPr/>
            </p:nvSpPr>
            <p:spPr>
              <a:xfrm>
                <a:off x="3374048" y="985490"/>
                <a:ext cx="370420" cy="351951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lIns="8401" tIns="8401" rIns="8401" bIns="8401" spcCol="1270" anchor="ctr"/>
              <a:lstStyle/>
              <a:p>
                <a:pPr algn="ctr" defTabSz="294037">
                  <a:lnSpc>
                    <a:spcPct val="90000"/>
                  </a:lnSpc>
                  <a:spcAft>
                    <a:spcPct val="35000"/>
                  </a:spcAft>
                  <a:buClr>
                    <a:srgbClr val="000000"/>
                  </a:buClr>
                  <a:buSzPct val="100000"/>
                  <a:defRPr/>
                </a:pPr>
                <a:endParaRPr lang="pt-BR" sz="662" b="1" dirty="0">
                  <a:latin typeface="Trebuchet MS" panose="020B0603020202020204" pitchFamily="34" charset="0"/>
                </a:endParaRPr>
              </a:p>
            </p:txBody>
          </p:sp>
        </p:grpSp>
      </p:grpSp>
      <p:cxnSp>
        <p:nvCxnSpPr>
          <p:cNvPr id="6157" name="Conector de seta reta 16"/>
          <p:cNvCxnSpPr>
            <a:cxnSpLocks noChangeShapeType="1"/>
          </p:cNvCxnSpPr>
          <p:nvPr/>
        </p:nvCxnSpPr>
        <p:spPr bwMode="auto">
          <a:xfrm flipV="1">
            <a:off x="3045067" y="2081098"/>
            <a:ext cx="197782" cy="509334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58" name="Conector de seta reta 216"/>
          <p:cNvCxnSpPr>
            <a:cxnSpLocks noChangeShapeType="1"/>
          </p:cNvCxnSpPr>
          <p:nvPr/>
        </p:nvCxnSpPr>
        <p:spPr bwMode="auto">
          <a:xfrm flipV="1">
            <a:off x="3045066" y="2408402"/>
            <a:ext cx="658110" cy="18203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59" name="Conector de seta reta 219"/>
          <p:cNvCxnSpPr>
            <a:cxnSpLocks noChangeShapeType="1"/>
          </p:cNvCxnSpPr>
          <p:nvPr/>
        </p:nvCxnSpPr>
        <p:spPr bwMode="auto">
          <a:xfrm>
            <a:off x="3045066" y="2590433"/>
            <a:ext cx="467327" cy="346558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60" name="Conector de seta reta 228"/>
          <p:cNvCxnSpPr>
            <a:cxnSpLocks noChangeShapeType="1"/>
          </p:cNvCxnSpPr>
          <p:nvPr/>
        </p:nvCxnSpPr>
        <p:spPr bwMode="auto">
          <a:xfrm flipV="1">
            <a:off x="3599908" y="3780631"/>
            <a:ext cx="1071179" cy="23804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61" name="Conector de seta reta 229"/>
          <p:cNvCxnSpPr>
            <a:cxnSpLocks noChangeShapeType="1"/>
          </p:cNvCxnSpPr>
          <p:nvPr/>
        </p:nvCxnSpPr>
        <p:spPr bwMode="auto">
          <a:xfrm>
            <a:off x="3599908" y="4048426"/>
            <a:ext cx="1071179" cy="343057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62" name="Conector de seta reta 237"/>
          <p:cNvCxnSpPr>
            <a:cxnSpLocks noChangeShapeType="1"/>
          </p:cNvCxnSpPr>
          <p:nvPr/>
        </p:nvCxnSpPr>
        <p:spPr bwMode="auto">
          <a:xfrm>
            <a:off x="2964553" y="5606187"/>
            <a:ext cx="178530" cy="586347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63" name="Conector de seta reta 240"/>
          <p:cNvCxnSpPr>
            <a:cxnSpLocks noChangeShapeType="1"/>
          </p:cNvCxnSpPr>
          <p:nvPr/>
        </p:nvCxnSpPr>
        <p:spPr bwMode="auto">
          <a:xfrm>
            <a:off x="2964554" y="5606186"/>
            <a:ext cx="738623" cy="294049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64" name="Conector de seta reta 244"/>
          <p:cNvCxnSpPr>
            <a:cxnSpLocks noChangeShapeType="1"/>
          </p:cNvCxnSpPr>
          <p:nvPr/>
        </p:nvCxnSpPr>
        <p:spPr bwMode="auto">
          <a:xfrm flipV="1">
            <a:off x="2964553" y="5264879"/>
            <a:ext cx="491832" cy="341308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140" name="Grupo 4139"/>
          <p:cNvGrpSpPr/>
          <p:nvPr/>
        </p:nvGrpSpPr>
        <p:grpSpPr>
          <a:xfrm>
            <a:off x="5823053" y="3511545"/>
            <a:ext cx="522671" cy="586655"/>
            <a:chOff x="5034046" y="3184941"/>
            <a:chExt cx="474058" cy="532091"/>
          </a:xfrm>
          <a:solidFill>
            <a:schemeClr val="accent1">
              <a:lumMod val="75000"/>
            </a:schemeClr>
          </a:solidFill>
        </p:grpSpPr>
        <p:sp>
          <p:nvSpPr>
            <p:cNvPr id="183" name="Elipse 182"/>
            <p:cNvSpPr/>
            <p:nvPr/>
          </p:nvSpPr>
          <p:spPr>
            <a:xfrm>
              <a:off x="5034046" y="3184941"/>
              <a:ext cx="244800" cy="244059"/>
            </a:xfrm>
            <a:prstGeom prst="ellipse">
              <a:avLst/>
            </a:prstGeom>
            <a:grpFill/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2700" prstMaterial="clear">
              <a:bevelT w="177800" h="254000"/>
              <a:bevelB w="1524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62" name="Elipse 261"/>
            <p:cNvSpPr/>
            <p:nvPr/>
          </p:nvSpPr>
          <p:spPr>
            <a:xfrm>
              <a:off x="5047280" y="3472973"/>
              <a:ext cx="244800" cy="244059"/>
            </a:xfrm>
            <a:prstGeom prst="ellipse">
              <a:avLst/>
            </a:prstGeom>
            <a:grpFill/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2700" prstMaterial="clear">
              <a:bevelT w="177800" h="254000"/>
              <a:bevelB w="1524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63" name="Elipse 262"/>
            <p:cNvSpPr/>
            <p:nvPr/>
          </p:nvSpPr>
          <p:spPr>
            <a:xfrm>
              <a:off x="5263304" y="3328957"/>
              <a:ext cx="244800" cy="244059"/>
            </a:xfrm>
            <a:prstGeom prst="ellipse">
              <a:avLst/>
            </a:prstGeom>
            <a:grpFill/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2700" prstMaterial="clear">
              <a:bevelT w="177800" h="254000"/>
              <a:bevelB w="1524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</p:grpSp>
      <p:grpSp>
        <p:nvGrpSpPr>
          <p:cNvPr id="264" name="Grupo 263"/>
          <p:cNvGrpSpPr/>
          <p:nvPr/>
        </p:nvGrpSpPr>
        <p:grpSpPr>
          <a:xfrm>
            <a:off x="4650309" y="2716806"/>
            <a:ext cx="537607" cy="587472"/>
            <a:chOff x="4572000" y="3838378"/>
            <a:chExt cx="487605" cy="532832"/>
          </a:xfrm>
          <a:solidFill>
            <a:srgbClr val="FFFF00"/>
          </a:solidFill>
        </p:grpSpPr>
        <p:sp>
          <p:nvSpPr>
            <p:cNvPr id="265" name="Elipse 264"/>
            <p:cNvSpPr/>
            <p:nvPr/>
          </p:nvSpPr>
          <p:spPr>
            <a:xfrm>
              <a:off x="4572000" y="3838378"/>
              <a:ext cx="244800" cy="244800"/>
            </a:xfrm>
            <a:prstGeom prst="ellipse">
              <a:avLst/>
            </a:prstGeom>
            <a:grpFill/>
            <a:ln>
              <a:noFill/>
            </a:ln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2700" prstMaterial="clear">
              <a:bevelT w="177800" h="254000"/>
              <a:bevelB w="152400"/>
            </a:sp3d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66" name="Elipse 265"/>
            <p:cNvSpPr/>
            <p:nvPr/>
          </p:nvSpPr>
          <p:spPr>
            <a:xfrm>
              <a:off x="4572000" y="4126410"/>
              <a:ext cx="244800" cy="244800"/>
            </a:xfrm>
            <a:prstGeom prst="ellipse">
              <a:avLst/>
            </a:prstGeom>
            <a:grpFill/>
            <a:ln>
              <a:noFill/>
            </a:ln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2700" prstMaterial="clear">
              <a:bevelT w="177800" h="254000"/>
              <a:bevelB w="152400"/>
            </a:sp3d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67" name="Elipse 266"/>
            <p:cNvSpPr/>
            <p:nvPr/>
          </p:nvSpPr>
          <p:spPr>
            <a:xfrm>
              <a:off x="4814805" y="3982393"/>
              <a:ext cx="244800" cy="244800"/>
            </a:xfrm>
            <a:prstGeom prst="ellipse">
              <a:avLst/>
            </a:prstGeom>
            <a:grpFill/>
            <a:ln>
              <a:noFill/>
            </a:ln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2700" prstMaterial="clear">
              <a:bevelT w="177800" h="254000"/>
              <a:bevelB w="152400"/>
            </a:sp3d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</p:grpSp>
      <p:grpSp>
        <p:nvGrpSpPr>
          <p:cNvPr id="269" name="Grupo 268"/>
          <p:cNvGrpSpPr/>
          <p:nvPr/>
        </p:nvGrpSpPr>
        <p:grpSpPr>
          <a:xfrm>
            <a:off x="5823053" y="4177592"/>
            <a:ext cx="522671" cy="586655"/>
            <a:chOff x="5034046" y="3184941"/>
            <a:chExt cx="474058" cy="532091"/>
          </a:xfrm>
          <a:solidFill>
            <a:schemeClr val="accent1">
              <a:lumMod val="75000"/>
            </a:schemeClr>
          </a:solidFill>
        </p:grpSpPr>
        <p:sp>
          <p:nvSpPr>
            <p:cNvPr id="270" name="Elipse 269"/>
            <p:cNvSpPr/>
            <p:nvPr/>
          </p:nvSpPr>
          <p:spPr>
            <a:xfrm>
              <a:off x="5034046" y="3184941"/>
              <a:ext cx="244800" cy="244059"/>
            </a:xfrm>
            <a:prstGeom prst="ellipse">
              <a:avLst/>
            </a:prstGeom>
            <a:grpFill/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2700" prstMaterial="clear">
              <a:bevelT w="177800" h="254000"/>
              <a:bevelB w="1524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71" name="Elipse 270"/>
            <p:cNvSpPr/>
            <p:nvPr/>
          </p:nvSpPr>
          <p:spPr>
            <a:xfrm>
              <a:off x="5047280" y="3472973"/>
              <a:ext cx="244800" cy="244059"/>
            </a:xfrm>
            <a:prstGeom prst="ellipse">
              <a:avLst/>
            </a:prstGeom>
            <a:grpFill/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2700" prstMaterial="clear">
              <a:bevelT w="177800" h="254000"/>
              <a:bevelB w="1524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72" name="Elipse 271"/>
            <p:cNvSpPr/>
            <p:nvPr/>
          </p:nvSpPr>
          <p:spPr>
            <a:xfrm>
              <a:off x="5263304" y="3328957"/>
              <a:ext cx="244800" cy="244059"/>
            </a:xfrm>
            <a:prstGeom prst="ellipse">
              <a:avLst/>
            </a:prstGeom>
            <a:grpFill/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2700" prstMaterial="clear">
              <a:bevelT w="177800" h="254000"/>
              <a:bevelB w="1524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</p:grpSp>
      <p:grpSp>
        <p:nvGrpSpPr>
          <p:cNvPr id="273" name="Grupo 272"/>
          <p:cNvGrpSpPr/>
          <p:nvPr/>
        </p:nvGrpSpPr>
        <p:grpSpPr>
          <a:xfrm>
            <a:off x="4015172" y="6210061"/>
            <a:ext cx="537607" cy="587472"/>
            <a:chOff x="4572000" y="3838378"/>
            <a:chExt cx="487605" cy="532832"/>
          </a:xfrm>
          <a:solidFill>
            <a:srgbClr val="FFFF00"/>
          </a:solidFill>
        </p:grpSpPr>
        <p:sp>
          <p:nvSpPr>
            <p:cNvPr id="274" name="Elipse 273"/>
            <p:cNvSpPr/>
            <p:nvPr/>
          </p:nvSpPr>
          <p:spPr>
            <a:xfrm>
              <a:off x="4572000" y="3838378"/>
              <a:ext cx="244800" cy="244800"/>
            </a:xfrm>
            <a:prstGeom prst="ellipse">
              <a:avLst/>
            </a:prstGeom>
            <a:grpFill/>
            <a:ln>
              <a:noFill/>
            </a:ln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2700" prstMaterial="clear">
              <a:bevelT w="177800" h="254000"/>
              <a:bevelB w="152400"/>
            </a:sp3d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75" name="Elipse 274"/>
            <p:cNvSpPr/>
            <p:nvPr/>
          </p:nvSpPr>
          <p:spPr>
            <a:xfrm>
              <a:off x="4572000" y="4126410"/>
              <a:ext cx="244800" cy="244800"/>
            </a:xfrm>
            <a:prstGeom prst="ellipse">
              <a:avLst/>
            </a:prstGeom>
            <a:grpFill/>
            <a:ln>
              <a:noFill/>
            </a:ln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2700" prstMaterial="clear">
              <a:bevelT w="177800" h="254000"/>
              <a:bevelB w="152400"/>
            </a:sp3d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76" name="Elipse 275"/>
            <p:cNvSpPr/>
            <p:nvPr/>
          </p:nvSpPr>
          <p:spPr>
            <a:xfrm>
              <a:off x="4814805" y="3982393"/>
              <a:ext cx="244800" cy="244800"/>
            </a:xfrm>
            <a:prstGeom prst="ellipse">
              <a:avLst/>
            </a:prstGeom>
            <a:grpFill/>
            <a:ln>
              <a:noFill/>
            </a:ln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2700" prstMaterial="clear">
              <a:bevelT w="177800" h="254000"/>
              <a:bevelB w="152400"/>
            </a:sp3d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</p:grpSp>
      <p:pic>
        <p:nvPicPr>
          <p:cNvPr id="6170" name="Imagem 6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1" t="22243" r="65224" b="65408"/>
          <a:stretch>
            <a:fillRect/>
          </a:stretch>
        </p:blipFill>
        <p:spPr bwMode="auto">
          <a:xfrm>
            <a:off x="1060235" y="6925906"/>
            <a:ext cx="2215870" cy="635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2" descr="WhatsApp Image 2022-02-18 at 0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40" y="221656"/>
            <a:ext cx="2333806" cy="795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Imagem 6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012" y="6646467"/>
            <a:ext cx="2459641" cy="733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52456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3"/>
          <p:cNvSpPr txBox="1">
            <a:spLocks noChangeArrowheads="1"/>
          </p:cNvSpPr>
          <p:nvPr/>
        </p:nvSpPr>
        <p:spPr bwMode="auto">
          <a:xfrm>
            <a:off x="5786024" y="5186116"/>
            <a:ext cx="4044925" cy="1244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lnSpc>
                <a:spcPct val="7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 sz="2315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1774053" y="471213"/>
            <a:ext cx="7542009" cy="792882"/>
          </a:xfrm>
          <a:prstGeom prst="rect">
            <a:avLst/>
          </a:prstGeom>
          <a:noFill/>
          <a:ln w="38100" cap="flat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9pPr>
          </a:lstStyle>
          <a:p>
            <a:pPr algn="ctr" eaLnBrk="1" hangingPunct="1">
              <a:lnSpc>
                <a:spcPct val="64000"/>
              </a:lnSpc>
              <a:buSzPct val="100000"/>
              <a:defRPr/>
            </a:pPr>
            <a:r>
              <a:rPr lang="pt-BR" altLang="pt-BR" sz="3308" b="1" dirty="0">
                <a:solidFill>
                  <a:srgbClr val="0000FF"/>
                </a:solidFill>
                <a:latin typeface="Trebuchet MS" panose="020B0603020202020204" pitchFamily="34" charset="0"/>
              </a:rPr>
              <a:t>Quais os objetivos da Rede SICONV?</a:t>
            </a:r>
          </a:p>
        </p:txBody>
      </p:sp>
      <p:graphicFrame>
        <p:nvGraphicFramePr>
          <p:cNvPr id="2" name="Diagrama 1"/>
          <p:cNvGraphicFramePr/>
          <p:nvPr/>
        </p:nvGraphicFramePr>
        <p:xfrm>
          <a:off x="1774053" y="1795827"/>
          <a:ext cx="7145294" cy="49223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198" name="Imagem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1" t="22243" r="65224" b="65408"/>
          <a:stretch>
            <a:fillRect/>
          </a:stretch>
        </p:blipFill>
        <p:spPr bwMode="auto">
          <a:xfrm>
            <a:off x="666118" y="6112895"/>
            <a:ext cx="2215870" cy="635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WhatsApp Image 2022-02-18 at 0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8" y="2052439"/>
            <a:ext cx="2333806" cy="795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486" y="2349950"/>
            <a:ext cx="2459641" cy="733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09603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1622937" y="428821"/>
            <a:ext cx="7599769" cy="635357"/>
          </a:xfrm>
          <a:prstGeom prst="rect">
            <a:avLst/>
          </a:prstGeom>
          <a:noFill/>
          <a:ln w="76200" cap="flat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9pPr>
          </a:lstStyle>
          <a:p>
            <a:pPr algn="ctr" eaLnBrk="1" hangingPunct="1">
              <a:lnSpc>
                <a:spcPct val="64000"/>
              </a:lnSpc>
              <a:buSzPct val="100000"/>
              <a:defRPr/>
            </a:pPr>
            <a:r>
              <a:rPr lang="pt-BR" altLang="pt-BR" sz="3308" b="1" dirty="0">
                <a:solidFill>
                  <a:srgbClr val="0000FF"/>
                </a:solidFill>
                <a:latin typeface="Trebuchet MS" panose="020B0603020202020204" pitchFamily="34" charset="0"/>
              </a:rPr>
              <a:t>Quais as Vantagens da Rede SICONV?</a:t>
            </a:r>
          </a:p>
        </p:txBody>
      </p:sp>
      <p:sp>
        <p:nvSpPr>
          <p:cNvPr id="10243" name="AutoShape 16"/>
          <p:cNvSpPr>
            <a:spLocks noChangeArrowheads="1"/>
          </p:cNvSpPr>
          <p:nvPr/>
        </p:nvSpPr>
        <p:spPr bwMode="auto">
          <a:xfrm>
            <a:off x="11169479" y="5000586"/>
            <a:ext cx="78764" cy="1750"/>
          </a:xfrm>
          <a:prstGeom prst="notchedRightArrow">
            <a:avLst>
              <a:gd name="adj1" fmla="val 50000"/>
              <a:gd name="adj2" fmla="val 1125362"/>
            </a:avLst>
          </a:prstGeom>
          <a:solidFill>
            <a:srgbClr val="729FCF"/>
          </a:solidFill>
          <a:ln w="9360">
            <a:solidFill>
              <a:srgbClr val="3465A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lnSpc>
                <a:spcPct val="7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 sz="2315"/>
          </a:p>
        </p:txBody>
      </p:sp>
      <p:graphicFrame>
        <p:nvGraphicFramePr>
          <p:cNvPr id="2" name="Diagrama 1"/>
          <p:cNvGraphicFramePr/>
          <p:nvPr/>
        </p:nvGraphicFramePr>
        <p:xfrm>
          <a:off x="662563" y="1637043"/>
          <a:ext cx="6721122" cy="12702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3" name="Diagrama 22"/>
          <p:cNvGraphicFramePr/>
          <p:nvPr/>
        </p:nvGraphicFramePr>
        <p:xfrm>
          <a:off x="2198225" y="4336376"/>
          <a:ext cx="6721122" cy="12702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24" name="Diagrama 23"/>
          <p:cNvGraphicFramePr/>
          <p:nvPr/>
        </p:nvGraphicFramePr>
        <p:xfrm>
          <a:off x="1404303" y="2986710"/>
          <a:ext cx="6721122" cy="12702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25" name="Diagrama 24"/>
          <p:cNvGraphicFramePr/>
          <p:nvPr/>
        </p:nvGraphicFramePr>
        <p:xfrm>
          <a:off x="2992146" y="5606651"/>
          <a:ext cx="6721122" cy="12702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pic>
        <p:nvPicPr>
          <p:cNvPr id="10249" name="Imagem 8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1" t="22243" r="65224" b="65408"/>
          <a:stretch>
            <a:fillRect/>
          </a:stretch>
        </p:blipFill>
        <p:spPr bwMode="auto">
          <a:xfrm>
            <a:off x="296368" y="6665542"/>
            <a:ext cx="2215870" cy="635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WhatsApp Image 2022-02-18 at 09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5425" y="6665542"/>
            <a:ext cx="2333806" cy="795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885" y="1820165"/>
            <a:ext cx="2459641" cy="733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74859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1060235" y="2515171"/>
            <a:ext cx="8891485" cy="97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lnSpc>
                <a:spcPct val="7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 sz="2315"/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5786024" y="5186116"/>
            <a:ext cx="4044925" cy="1244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lnSpc>
                <a:spcPct val="7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 sz="2315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994598" y="624855"/>
            <a:ext cx="8810971" cy="873396"/>
          </a:xfrm>
          <a:prstGeom prst="rect">
            <a:avLst/>
          </a:prstGeom>
          <a:noFill/>
          <a:ln w="76200" cap="flat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9pPr>
          </a:lstStyle>
          <a:p>
            <a:pPr algn="ctr" eaLnBrk="1" hangingPunct="1">
              <a:lnSpc>
                <a:spcPct val="64000"/>
              </a:lnSpc>
              <a:buSzPct val="100000"/>
              <a:defRPr/>
            </a:pPr>
            <a:r>
              <a:rPr lang="pt-BR" altLang="pt-BR" sz="3308" b="1" dirty="0">
                <a:solidFill>
                  <a:srgbClr val="0000FF"/>
                </a:solidFill>
                <a:latin typeface="Trebuchet MS" panose="020B0603020202020204" pitchFamily="34" charset="0"/>
              </a:rPr>
              <a:t>Como Participar da Rede SICONV?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1336782" y="5557179"/>
            <a:ext cx="8614938" cy="715869"/>
          </a:xfrm>
          <a:prstGeom prst="rect">
            <a:avLst/>
          </a:prstGeom>
          <a:noFill/>
          <a:ln w="76200">
            <a:solidFill>
              <a:srgbClr val="3465A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lnSpc>
                <a:spcPct val="7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7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7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7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7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7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7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7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7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>
              <a:lnSpc>
                <a:spcPct val="150000"/>
              </a:lnSpc>
              <a:spcAft>
                <a:spcPts val="6257"/>
              </a:spcAft>
              <a:buClrTx/>
            </a:pPr>
            <a:r>
              <a:rPr lang="pt-BR" altLang="pt-BR" sz="2867" b="1">
                <a:latin typeface="Trebuchet MS" panose="020B0603020202020204" pitchFamily="34" charset="0"/>
              </a:rPr>
              <a:t>Assinando Acordo de Cooperação Técnica</a:t>
            </a:r>
          </a:p>
        </p:txBody>
      </p:sp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2720" y="2050468"/>
            <a:ext cx="2854726" cy="2882732"/>
          </a:xfrm>
          <a:prstGeom prst="rect">
            <a:avLst/>
          </a:prstGeom>
          <a:noFill/>
          <a:ln w="76200">
            <a:solidFill>
              <a:srgbClr val="3465A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6" name="Imagem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1" t="22243" r="65224" b="65408"/>
          <a:stretch>
            <a:fillRect/>
          </a:stretch>
        </p:blipFill>
        <p:spPr bwMode="auto">
          <a:xfrm>
            <a:off x="1060235" y="6925906"/>
            <a:ext cx="2215870" cy="635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WhatsApp Image 2022-02-18 at 0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5966" y="2817760"/>
            <a:ext cx="2333806" cy="795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884" y="6700031"/>
            <a:ext cx="2459641" cy="733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92799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1019978" y="1037924"/>
            <a:ext cx="8574682" cy="871646"/>
          </a:xfrm>
          <a:prstGeom prst="rect">
            <a:avLst/>
          </a:prstGeom>
          <a:noFill/>
          <a:ln w="76200" cap="flat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9pPr>
          </a:lstStyle>
          <a:p>
            <a:pPr algn="ctr" eaLnBrk="1" hangingPunct="1">
              <a:lnSpc>
                <a:spcPct val="64000"/>
              </a:lnSpc>
              <a:buSzPct val="100000"/>
              <a:defRPr/>
            </a:pPr>
            <a:r>
              <a:rPr lang="pt-BR" altLang="pt-BR" sz="3308" b="1" dirty="0">
                <a:solidFill>
                  <a:srgbClr val="000000"/>
                </a:solidFill>
                <a:latin typeface="Trebuchet MS" panose="020B0603020202020204" pitchFamily="34" charset="0"/>
              </a:rPr>
              <a:t>Quem são os parceiros da Rede SICONV/MS?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35" t="25899" r="32719" b="31493"/>
          <a:stretch>
            <a:fillRect/>
          </a:stretch>
        </p:blipFill>
        <p:spPr bwMode="auto">
          <a:xfrm>
            <a:off x="3610410" y="2980748"/>
            <a:ext cx="3411320" cy="2376897"/>
          </a:xfrm>
          <a:prstGeom prst="rect">
            <a:avLst/>
          </a:prstGeom>
          <a:noFill/>
          <a:ln w="76200">
            <a:solidFill>
              <a:srgbClr val="3465A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8735" t="25899" r="32719" b="31493"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340" name="CaixaDeTexto 1"/>
          <p:cNvSpPr txBox="1">
            <a:spLocks noChangeArrowheads="1"/>
          </p:cNvSpPr>
          <p:nvPr/>
        </p:nvSpPr>
        <p:spPr bwMode="auto">
          <a:xfrm>
            <a:off x="584155" y="6255544"/>
            <a:ext cx="9526840" cy="448649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7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t-BR" altLang="pt-BR" sz="3308">
                <a:latin typeface="Trebuchet MS" panose="020B0603020202020204" pitchFamily="34" charset="0"/>
              </a:rPr>
              <a:t>ENAP – Escola Nacional de Administração Pública </a:t>
            </a:r>
          </a:p>
        </p:txBody>
      </p:sp>
      <p:sp>
        <p:nvSpPr>
          <p:cNvPr id="14341" name="CaixaDeTexto 8"/>
          <p:cNvSpPr txBox="1">
            <a:spLocks noChangeArrowheads="1"/>
          </p:cNvSpPr>
          <p:nvPr/>
        </p:nvSpPr>
        <p:spPr bwMode="auto">
          <a:xfrm>
            <a:off x="2504225" y="2301635"/>
            <a:ext cx="5623690" cy="448649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7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t-BR" altLang="pt-BR" sz="3308" b="1">
                <a:solidFill>
                  <a:srgbClr val="0000FF"/>
                </a:solidFill>
                <a:latin typeface="Trebuchet MS" panose="020B0603020202020204" pitchFamily="34" charset="0"/>
              </a:rPr>
              <a:t>Ministério do Planejamento</a:t>
            </a:r>
          </a:p>
        </p:txBody>
      </p:sp>
      <p:sp>
        <p:nvSpPr>
          <p:cNvPr id="14342" name="CaixaDeTexto 10"/>
          <p:cNvSpPr txBox="1">
            <a:spLocks noChangeArrowheads="1"/>
          </p:cNvSpPr>
          <p:nvPr/>
        </p:nvSpPr>
        <p:spPr bwMode="auto">
          <a:xfrm>
            <a:off x="7219513" y="3710619"/>
            <a:ext cx="2891483" cy="448649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7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t-BR" altLang="pt-BR" sz="3308">
                <a:latin typeface="Trebuchet MS" panose="020B0603020202020204" pitchFamily="34" charset="0"/>
              </a:rPr>
              <a:t>Municípios/MS</a:t>
            </a:r>
          </a:p>
        </p:txBody>
      </p:sp>
      <p:sp>
        <p:nvSpPr>
          <p:cNvPr id="14343" name="CaixaDeTexto 10"/>
          <p:cNvSpPr txBox="1">
            <a:spLocks noChangeArrowheads="1"/>
          </p:cNvSpPr>
          <p:nvPr/>
        </p:nvSpPr>
        <p:spPr bwMode="auto">
          <a:xfrm>
            <a:off x="1412044" y="5555428"/>
            <a:ext cx="8167621" cy="448649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7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t-BR" altLang="pt-BR" sz="3308">
                <a:latin typeface="Trebuchet MS" panose="020B0603020202020204" pitchFamily="34" charset="0"/>
              </a:rPr>
              <a:t> </a:t>
            </a:r>
            <a:r>
              <a:rPr lang="pt-BR" altLang="pt-BR" sz="3308">
                <a:solidFill>
                  <a:srgbClr val="0000FF"/>
                </a:solidFill>
                <a:latin typeface="Trebuchet MS" panose="020B0603020202020204" pitchFamily="34" charset="0"/>
              </a:rPr>
              <a:t>Governo do Estado de Mato Grosso do Sul</a:t>
            </a:r>
          </a:p>
        </p:txBody>
      </p:sp>
      <p:sp>
        <p:nvSpPr>
          <p:cNvPr id="14344" name="CaixaDeTexto 1"/>
          <p:cNvSpPr txBox="1">
            <a:spLocks noChangeArrowheads="1"/>
          </p:cNvSpPr>
          <p:nvPr/>
        </p:nvSpPr>
        <p:spPr bwMode="auto">
          <a:xfrm>
            <a:off x="990223" y="3710620"/>
            <a:ext cx="2422404" cy="448584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r>
              <a:rPr lang="pt-BR" altLang="pt-BR" sz="2315" b="1">
                <a:solidFill>
                  <a:srgbClr val="0000FF"/>
                </a:solidFill>
              </a:rPr>
              <a:t>ASSOMASUL</a:t>
            </a:r>
          </a:p>
        </p:txBody>
      </p:sp>
      <p:pic>
        <p:nvPicPr>
          <p:cNvPr id="14346" name="Imagem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1" t="22243" r="65224" b="65408"/>
          <a:stretch>
            <a:fillRect/>
          </a:stretch>
        </p:blipFill>
        <p:spPr bwMode="auto">
          <a:xfrm>
            <a:off x="1060235" y="6925906"/>
            <a:ext cx="2215870" cy="635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WhatsApp Image 2022-02-18 at 0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41" y="60884"/>
            <a:ext cx="2333806" cy="795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2688" y="90391"/>
            <a:ext cx="2459641" cy="733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59504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827445" y="1013420"/>
            <a:ext cx="8865231" cy="714119"/>
          </a:xfrm>
          <a:prstGeom prst="rect">
            <a:avLst/>
          </a:prstGeom>
          <a:noFill/>
          <a:ln w="76200" cap="flat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9pPr>
          </a:lstStyle>
          <a:p>
            <a:pPr algn="ctr" eaLnBrk="1" hangingPunct="1">
              <a:lnSpc>
                <a:spcPct val="70000"/>
              </a:lnSpc>
              <a:buSzPct val="100000"/>
              <a:defRPr/>
            </a:pPr>
            <a:r>
              <a:rPr lang="pt-BR" altLang="pt-BR" sz="3308" b="1" dirty="0">
                <a:solidFill>
                  <a:srgbClr val="000000"/>
                </a:solidFill>
                <a:latin typeface="Trebuchet MS" panose="020B0603020202020204" pitchFamily="34" charset="0"/>
              </a:rPr>
              <a:t>Compromisso do MP na Rede SICONV</a:t>
            </a:r>
          </a:p>
        </p:txBody>
      </p:sp>
      <p:pic>
        <p:nvPicPr>
          <p:cNvPr id="16387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236" y="3561846"/>
            <a:ext cx="1682030" cy="1682030"/>
          </a:xfrm>
          <a:prstGeom prst="rect">
            <a:avLst/>
          </a:prstGeom>
          <a:noFill/>
          <a:ln w="762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8" name="CaixaDeTexto 1"/>
          <p:cNvSpPr txBox="1">
            <a:spLocks noChangeArrowheads="1"/>
          </p:cNvSpPr>
          <p:nvPr/>
        </p:nvSpPr>
        <p:spPr bwMode="auto">
          <a:xfrm>
            <a:off x="697924" y="2215870"/>
            <a:ext cx="2614937" cy="686085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7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t-BR" altLang="pt-BR" sz="2756">
                <a:latin typeface="Trebuchet MS" panose="020B0603020202020204" pitchFamily="34" charset="0"/>
              </a:rPr>
              <a:t>Intercâmbio de</a:t>
            </a:r>
          </a:p>
          <a:p>
            <a:pPr algn="ctr" eaLnBrk="1" hangingPunct="1">
              <a:lnSpc>
                <a:spcPct val="7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t-BR" altLang="pt-BR" sz="2756">
                <a:latin typeface="Trebuchet MS" panose="020B0603020202020204" pitchFamily="34" charset="0"/>
              </a:rPr>
              <a:t>Conhecimento</a:t>
            </a:r>
          </a:p>
        </p:txBody>
      </p:sp>
      <p:sp>
        <p:nvSpPr>
          <p:cNvPr id="16389" name="CaixaDeTexto 7"/>
          <p:cNvSpPr txBox="1">
            <a:spLocks noChangeArrowheads="1"/>
          </p:cNvSpPr>
          <p:nvPr/>
        </p:nvSpPr>
        <p:spPr bwMode="auto">
          <a:xfrm>
            <a:off x="720678" y="5987750"/>
            <a:ext cx="2679697" cy="686085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7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t-BR" altLang="pt-BR" sz="2756">
                <a:latin typeface="Trebuchet MS" panose="020B0603020202020204" pitchFamily="34" charset="0"/>
              </a:rPr>
              <a:t>Capacitação de</a:t>
            </a:r>
          </a:p>
          <a:p>
            <a:pPr algn="ctr" eaLnBrk="1" hangingPunct="1">
              <a:lnSpc>
                <a:spcPct val="7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t-BR" altLang="pt-BR" sz="2756">
                <a:latin typeface="Trebuchet MS" panose="020B0603020202020204" pitchFamily="34" charset="0"/>
              </a:rPr>
              <a:t>Multiplicadores</a:t>
            </a:r>
          </a:p>
        </p:txBody>
      </p:sp>
      <p:pic>
        <p:nvPicPr>
          <p:cNvPr id="16390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683" y="3444575"/>
            <a:ext cx="3159277" cy="2000585"/>
          </a:xfrm>
          <a:prstGeom prst="rect">
            <a:avLst/>
          </a:prstGeom>
          <a:noFill/>
          <a:ln w="762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1" name="CaixaDeTexto 10"/>
          <p:cNvSpPr txBox="1">
            <a:spLocks noChangeArrowheads="1"/>
          </p:cNvSpPr>
          <p:nvPr/>
        </p:nvSpPr>
        <p:spPr bwMode="auto">
          <a:xfrm>
            <a:off x="3850201" y="2082848"/>
            <a:ext cx="3346559" cy="982961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7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t-BR" altLang="pt-BR" sz="2756">
                <a:latin typeface="Trebuchet MS" panose="020B0603020202020204" pitchFamily="34" charset="0"/>
              </a:rPr>
              <a:t>Comitê Gestor para</a:t>
            </a:r>
          </a:p>
          <a:p>
            <a:pPr algn="ctr" eaLnBrk="1" hangingPunct="1">
              <a:lnSpc>
                <a:spcPct val="7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t-BR" altLang="pt-BR" sz="2756">
                <a:latin typeface="Trebuchet MS" panose="020B0603020202020204" pitchFamily="34" charset="0"/>
              </a:rPr>
              <a:t> Acompanhamento</a:t>
            </a:r>
          </a:p>
          <a:p>
            <a:pPr algn="ctr" eaLnBrk="1" hangingPunct="1">
              <a:lnSpc>
                <a:spcPct val="7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t-BR" altLang="pt-BR" sz="2756">
                <a:latin typeface="Trebuchet MS" panose="020B0603020202020204" pitchFamily="34" charset="0"/>
              </a:rPr>
              <a:t>e Diretrizes</a:t>
            </a:r>
          </a:p>
        </p:txBody>
      </p:sp>
      <p:sp>
        <p:nvSpPr>
          <p:cNvPr id="16392" name="CaixaDeTexto 11"/>
          <p:cNvSpPr txBox="1">
            <a:spLocks noChangeArrowheads="1"/>
          </p:cNvSpPr>
          <p:nvPr/>
        </p:nvSpPr>
        <p:spPr bwMode="auto">
          <a:xfrm>
            <a:off x="4497810" y="5691950"/>
            <a:ext cx="2270128" cy="982961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7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t-BR" altLang="pt-BR" sz="2756">
                <a:latin typeface="Trebuchet MS" panose="020B0603020202020204" pitchFamily="34" charset="0"/>
              </a:rPr>
              <a:t>Banco de </a:t>
            </a:r>
          </a:p>
          <a:p>
            <a:pPr algn="ctr" eaLnBrk="1" hangingPunct="1">
              <a:lnSpc>
                <a:spcPct val="7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t-BR" altLang="pt-BR" sz="2756">
                <a:latin typeface="Trebuchet MS" panose="020B0603020202020204" pitchFamily="34" charset="0"/>
              </a:rPr>
              <a:t>Profissionais </a:t>
            </a:r>
          </a:p>
          <a:p>
            <a:pPr algn="ctr" eaLnBrk="1" hangingPunct="1">
              <a:lnSpc>
                <a:spcPct val="7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t-BR" altLang="pt-BR" sz="2756">
                <a:latin typeface="Trebuchet MS" panose="020B0603020202020204" pitchFamily="34" charset="0"/>
              </a:rPr>
              <a:t>Certificados</a:t>
            </a:r>
          </a:p>
        </p:txBody>
      </p:sp>
      <p:sp>
        <p:nvSpPr>
          <p:cNvPr id="16393" name="AutoShape 2" descr="Resultado de imagem para canal de comunicação"/>
          <p:cNvSpPr>
            <a:spLocks noChangeAspect="1" noChangeArrowheads="1"/>
          </p:cNvSpPr>
          <p:nvPr/>
        </p:nvSpPr>
        <p:spPr bwMode="auto">
          <a:xfrm>
            <a:off x="491389" y="-201284"/>
            <a:ext cx="336056" cy="336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7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 sz="2315"/>
          </a:p>
        </p:txBody>
      </p:sp>
      <p:pic>
        <p:nvPicPr>
          <p:cNvPr id="1639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312" y="3302802"/>
            <a:ext cx="2593933" cy="2142358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</a:extLst>
        </p:spPr>
      </p:pic>
      <p:sp>
        <p:nvSpPr>
          <p:cNvPr id="16395" name="CaixaDeTexto 14"/>
          <p:cNvSpPr txBox="1">
            <a:spLocks noChangeArrowheads="1"/>
          </p:cNvSpPr>
          <p:nvPr/>
        </p:nvSpPr>
        <p:spPr bwMode="auto">
          <a:xfrm>
            <a:off x="7793608" y="2252626"/>
            <a:ext cx="1899068" cy="686085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7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t-BR" altLang="pt-BR" sz="2756">
                <a:latin typeface="Trebuchet MS" panose="020B0603020202020204" pitchFamily="34" charset="0"/>
              </a:rPr>
              <a:t>Eventos de</a:t>
            </a:r>
          </a:p>
          <a:p>
            <a:pPr algn="ctr" eaLnBrk="1" hangingPunct="1">
              <a:lnSpc>
                <a:spcPct val="7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t-BR" altLang="pt-BR" sz="2756">
                <a:latin typeface="Trebuchet MS" panose="020B0603020202020204" pitchFamily="34" charset="0"/>
              </a:rPr>
              <a:t>Integração</a:t>
            </a:r>
          </a:p>
        </p:txBody>
      </p:sp>
      <p:sp>
        <p:nvSpPr>
          <p:cNvPr id="16396" name="CaixaDeTexto 15"/>
          <p:cNvSpPr txBox="1">
            <a:spLocks noChangeArrowheads="1"/>
          </p:cNvSpPr>
          <p:nvPr/>
        </p:nvSpPr>
        <p:spPr bwMode="auto">
          <a:xfrm>
            <a:off x="7784858" y="5639441"/>
            <a:ext cx="2299884" cy="982961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7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t-BR" altLang="pt-BR" sz="2756">
                <a:latin typeface="Trebuchet MS" panose="020B0603020202020204" pitchFamily="34" charset="0"/>
              </a:rPr>
              <a:t>Canal de</a:t>
            </a:r>
          </a:p>
          <a:p>
            <a:pPr algn="ctr" eaLnBrk="1" hangingPunct="1">
              <a:lnSpc>
                <a:spcPct val="7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t-BR" altLang="pt-BR" sz="2756">
                <a:latin typeface="Trebuchet MS" panose="020B0603020202020204" pitchFamily="34" charset="0"/>
              </a:rPr>
              <a:t>Comunicação</a:t>
            </a:r>
          </a:p>
          <a:p>
            <a:pPr algn="ctr" eaLnBrk="1" hangingPunct="1">
              <a:lnSpc>
                <a:spcPct val="7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t-BR" altLang="pt-BR" sz="2756">
                <a:latin typeface="Trebuchet MS" panose="020B0603020202020204" pitchFamily="34" charset="0"/>
              </a:rPr>
              <a:t>Direta</a:t>
            </a:r>
          </a:p>
        </p:txBody>
      </p:sp>
      <p:pic>
        <p:nvPicPr>
          <p:cNvPr id="16398" name="Imagem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1" t="22243" r="65224" b="65408"/>
          <a:stretch>
            <a:fillRect/>
          </a:stretch>
        </p:blipFill>
        <p:spPr bwMode="auto">
          <a:xfrm>
            <a:off x="4038901" y="115947"/>
            <a:ext cx="2215870" cy="635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WhatsApp Image 2022-02-18 at 0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24" y="82632"/>
            <a:ext cx="2333806" cy="795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742" y="97541"/>
            <a:ext cx="2459641" cy="733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29374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68"/>
          <a:stretch/>
        </p:blipFill>
        <p:spPr>
          <a:xfrm>
            <a:off x="3245" y="0"/>
            <a:ext cx="10690155" cy="7561263"/>
          </a:xfrm>
          <a:prstGeom prst="rect">
            <a:avLst/>
          </a:prstGeom>
          <a:ln w="38100">
            <a:solidFill>
              <a:srgbClr val="0000CC"/>
            </a:solidFill>
          </a:ln>
        </p:spPr>
      </p:pic>
      <p:sp>
        <p:nvSpPr>
          <p:cNvPr id="3" name="Retângulo 2"/>
          <p:cNvSpPr/>
          <p:nvPr/>
        </p:nvSpPr>
        <p:spPr>
          <a:xfrm>
            <a:off x="1386260" y="2196455"/>
            <a:ext cx="8143932" cy="4324261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0" cap="none" spc="0" normalizeH="0" baseline="0" noProof="0" dirty="0">
              <a:ln>
                <a:noFill/>
              </a:ln>
              <a:solidFill>
                <a:srgbClr val="C5D1D7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1. INTRODUÇÃO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pt-BR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Um dos objetivos </a:t>
            </a:r>
            <a:r>
              <a:rPr kumimoji="0" lang="pt-BR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da</a:t>
            </a:r>
            <a:r>
              <a:rPr kumimoji="0" lang="pt-BR" sz="2000" b="1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Oficina de Captação de Recursos e Gestão de Convênios,</a:t>
            </a:r>
            <a:r>
              <a:rPr kumimoji="0" lang="pt-BR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pt-BR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é proporcionar conhecimento sobre os aspectos legais que regulam os convênios celebrados pelo Governo Federal com órgãos ou entidades públicas, para a execução de programas, projetos e atividades de interesse recíproco que envolvam a transferência de recursos financeiros oriundos do Orçamento Geral da União</a:t>
            </a:r>
            <a:r>
              <a:rPr lang="pt-BR" sz="2000" b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4" name="Picture 2" descr="WhatsApp Image 2022-02-18 at 0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404" y="1125360"/>
            <a:ext cx="2949262" cy="865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924" y="612279"/>
            <a:ext cx="2854756" cy="733834"/>
          </a:xfrm>
          <a:prstGeom prst="rect">
            <a:avLst/>
          </a:prstGeom>
        </p:spPr>
      </p:pic>
      <p:pic>
        <p:nvPicPr>
          <p:cNvPr id="6" name="Picture 6" descr="Resultado de imagem para ms governo">
            <a:extLst>
              <a:ext uri="{FF2B5EF4-FFF2-40B4-BE49-F238E27FC236}">
                <a16:creationId xmlns:a16="http://schemas.microsoft.com/office/drawing/2014/main" xmlns="" id="{7981B0ED-B0BB-4974-80EC-C4DF807BE2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035" y="6726150"/>
            <a:ext cx="2096611" cy="670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125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"/>
          <p:cNvSpPr txBox="1">
            <a:spLocks noChangeArrowheads="1"/>
          </p:cNvSpPr>
          <p:nvPr/>
        </p:nvSpPr>
        <p:spPr bwMode="auto">
          <a:xfrm>
            <a:off x="1602284" y="1029402"/>
            <a:ext cx="7860563" cy="873395"/>
          </a:xfrm>
          <a:prstGeom prst="rect">
            <a:avLst/>
          </a:prstGeom>
          <a:noFill/>
          <a:ln w="76200" cap="flat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9pPr>
          </a:lstStyle>
          <a:p>
            <a:pPr algn="ctr" eaLnBrk="1" hangingPunct="1">
              <a:lnSpc>
                <a:spcPct val="70000"/>
              </a:lnSpc>
              <a:buSzPct val="100000"/>
              <a:defRPr/>
            </a:pPr>
            <a:r>
              <a:rPr lang="pt-BR" altLang="pt-BR" sz="3308" b="1" dirty="0">
                <a:solidFill>
                  <a:srgbClr val="000000"/>
                </a:solidFill>
                <a:latin typeface="Trebuchet MS" panose="020B0603020202020204" pitchFamily="34" charset="0"/>
              </a:rPr>
              <a:t>Compromisso da ENAP na Rede SICONV</a:t>
            </a:r>
          </a:p>
        </p:txBody>
      </p:sp>
      <p:pic>
        <p:nvPicPr>
          <p:cNvPr id="18435" name="Picture 2" descr="http://portalunidarma.com/wp-content/uploads/2012/12/Megaphon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2896" y="3246793"/>
            <a:ext cx="2177364" cy="2179113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6" name="CaixaDeTexto 4"/>
          <p:cNvSpPr txBox="1">
            <a:spLocks noChangeArrowheads="1"/>
          </p:cNvSpPr>
          <p:nvPr/>
        </p:nvSpPr>
        <p:spPr bwMode="auto">
          <a:xfrm>
            <a:off x="4394541" y="5924740"/>
            <a:ext cx="5635941" cy="389209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7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t-BR" altLang="pt-BR" sz="2756" b="1">
                <a:solidFill>
                  <a:srgbClr val="0000FF"/>
                </a:solidFill>
                <a:latin typeface="Trebuchet MS" panose="020B0603020202020204" pitchFamily="34" charset="0"/>
              </a:rPr>
              <a:t>Realizar Ações de Divulgação</a:t>
            </a:r>
          </a:p>
        </p:txBody>
      </p:sp>
      <p:sp>
        <p:nvSpPr>
          <p:cNvPr id="18437" name="CaixaDeTexto 6"/>
          <p:cNvSpPr txBox="1">
            <a:spLocks noChangeArrowheads="1"/>
          </p:cNvSpPr>
          <p:nvPr/>
        </p:nvSpPr>
        <p:spPr bwMode="auto">
          <a:xfrm>
            <a:off x="396531" y="2358750"/>
            <a:ext cx="9793087" cy="389209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lnSpc>
                <a:spcPct val="7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t-BR" altLang="pt-BR" sz="2756" b="1" dirty="0">
                <a:solidFill>
                  <a:srgbClr val="FF0000"/>
                </a:solidFill>
                <a:latin typeface="Trebuchet MS" panose="020B0603020202020204" pitchFamily="34" charset="0"/>
              </a:rPr>
              <a:t>Prover Infraestrutura para os Cursos em </a:t>
            </a:r>
            <a:r>
              <a:rPr lang="pt-BR" altLang="pt-BR" sz="2756" b="1" dirty="0" err="1">
                <a:solidFill>
                  <a:srgbClr val="FF0000"/>
                </a:solidFill>
                <a:latin typeface="Trebuchet MS" panose="020B0603020202020204" pitchFamily="34" charset="0"/>
              </a:rPr>
              <a:t>EaD</a:t>
            </a:r>
            <a:r>
              <a:rPr lang="pt-BR" altLang="pt-BR" sz="2756" b="1" dirty="0">
                <a:solidFill>
                  <a:srgbClr val="FF0000"/>
                </a:solidFill>
                <a:latin typeface="Trebuchet MS" panose="020B0603020202020204" pitchFamily="34" charset="0"/>
              </a:rPr>
              <a:t> e Presenciais</a:t>
            </a:r>
          </a:p>
        </p:txBody>
      </p:sp>
      <p:pic>
        <p:nvPicPr>
          <p:cNvPr id="1843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958" y="3994167"/>
            <a:ext cx="2994751" cy="2245626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</a:extLst>
        </p:spPr>
      </p:pic>
      <p:pic>
        <p:nvPicPr>
          <p:cNvPr id="18440" name="Imagem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1" t="22243" r="65224" b="65408"/>
          <a:stretch>
            <a:fillRect/>
          </a:stretch>
        </p:blipFill>
        <p:spPr bwMode="auto">
          <a:xfrm>
            <a:off x="666180" y="6531706"/>
            <a:ext cx="2215870" cy="635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WhatsApp Image 2022-02-18 at 0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0996" y="6528379"/>
            <a:ext cx="2333806" cy="795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255" y="109162"/>
            <a:ext cx="2459641" cy="733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42073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703175" y="798135"/>
            <a:ext cx="9248544" cy="735123"/>
          </a:xfrm>
          <a:prstGeom prst="rect">
            <a:avLst/>
          </a:prstGeom>
          <a:noFill/>
          <a:ln w="76200" cap="flat">
            <a:solidFill>
              <a:srgbClr val="3465A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9pPr>
          </a:lstStyle>
          <a:p>
            <a:pPr algn="ctr" eaLnBrk="1" hangingPunct="1">
              <a:lnSpc>
                <a:spcPct val="70000"/>
              </a:lnSpc>
              <a:buSzPct val="100000"/>
              <a:defRPr/>
            </a:pPr>
            <a:r>
              <a:rPr lang="pt-BR" altLang="pt-BR" sz="3308" b="1" dirty="0">
                <a:solidFill>
                  <a:srgbClr val="000000"/>
                </a:solidFill>
                <a:latin typeface="Trebuchet MS" panose="020B0603020202020204" pitchFamily="34" charset="0"/>
              </a:rPr>
              <a:t>Compromisso de MS na Rede SICONV</a:t>
            </a:r>
          </a:p>
        </p:txBody>
      </p:sp>
      <p:sp>
        <p:nvSpPr>
          <p:cNvPr id="20483" name="CaixaDeTexto 5"/>
          <p:cNvSpPr txBox="1">
            <a:spLocks noChangeArrowheads="1"/>
          </p:cNvSpPr>
          <p:nvPr/>
        </p:nvSpPr>
        <p:spPr bwMode="auto">
          <a:xfrm>
            <a:off x="445882" y="1983082"/>
            <a:ext cx="3514587" cy="686085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7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t-BR" altLang="pt-BR" sz="2756">
                <a:latin typeface="Trebuchet MS" panose="020B0603020202020204" pitchFamily="34" charset="0"/>
              </a:rPr>
              <a:t>Prover Infraestrutura</a:t>
            </a:r>
          </a:p>
          <a:p>
            <a:pPr algn="ctr" eaLnBrk="1" hangingPunct="1">
              <a:lnSpc>
                <a:spcPct val="7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t-BR" altLang="pt-BR" sz="2756">
                <a:latin typeface="Trebuchet MS" panose="020B0603020202020204" pitchFamily="34" charset="0"/>
              </a:rPr>
              <a:t>para os Cursos</a:t>
            </a:r>
          </a:p>
        </p:txBody>
      </p:sp>
      <p:pic>
        <p:nvPicPr>
          <p:cNvPr id="20484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255" y="3262544"/>
            <a:ext cx="3159277" cy="2144109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5" name="CaixaDeTexto 7"/>
          <p:cNvSpPr txBox="1">
            <a:spLocks noChangeArrowheads="1"/>
          </p:cNvSpPr>
          <p:nvPr/>
        </p:nvSpPr>
        <p:spPr bwMode="auto">
          <a:xfrm>
            <a:off x="4067238" y="1983082"/>
            <a:ext cx="3586348" cy="686085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7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t-BR" altLang="pt-BR" sz="2756">
                <a:latin typeface="Trebuchet MS" panose="020B0603020202020204" pitchFamily="34" charset="0"/>
              </a:rPr>
              <a:t>Comitê de Integração</a:t>
            </a:r>
          </a:p>
          <a:p>
            <a:pPr algn="ctr" eaLnBrk="1" hangingPunct="1">
              <a:lnSpc>
                <a:spcPct val="7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t-BR" altLang="pt-BR" sz="2756">
                <a:latin typeface="Trebuchet MS" panose="020B0603020202020204" pitchFamily="34" charset="0"/>
              </a:rPr>
              <a:t>e Comitês Setoriais</a:t>
            </a:r>
          </a:p>
        </p:txBody>
      </p:sp>
      <p:pic>
        <p:nvPicPr>
          <p:cNvPr id="20486" name="Picture 2" descr="http://portalunidarma.com/wp-content/uploads/2012/12/Megaphon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072" y="3162778"/>
            <a:ext cx="2179114" cy="2177364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7" name="CaixaDeTexto 9"/>
          <p:cNvSpPr txBox="1">
            <a:spLocks noChangeArrowheads="1"/>
          </p:cNvSpPr>
          <p:nvPr/>
        </p:nvSpPr>
        <p:spPr bwMode="auto">
          <a:xfrm>
            <a:off x="7490808" y="5684949"/>
            <a:ext cx="2595683" cy="686085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7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t-BR" altLang="pt-BR" sz="2756">
                <a:latin typeface="Trebuchet MS" panose="020B0603020202020204" pitchFamily="34" charset="0"/>
              </a:rPr>
              <a:t>Realizar Ações</a:t>
            </a:r>
          </a:p>
          <a:p>
            <a:pPr algn="ctr" eaLnBrk="1" hangingPunct="1">
              <a:lnSpc>
                <a:spcPct val="7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t-BR" altLang="pt-BR" sz="2756">
                <a:latin typeface="Trebuchet MS" panose="020B0603020202020204" pitchFamily="34" charset="0"/>
              </a:rPr>
              <a:t>de Divulgação</a:t>
            </a:r>
          </a:p>
        </p:txBody>
      </p:sp>
      <p:sp>
        <p:nvSpPr>
          <p:cNvPr id="20488" name="CaixaDeTexto 10"/>
          <p:cNvSpPr txBox="1">
            <a:spLocks noChangeArrowheads="1"/>
          </p:cNvSpPr>
          <p:nvPr/>
        </p:nvSpPr>
        <p:spPr bwMode="auto">
          <a:xfrm>
            <a:off x="7760353" y="1825555"/>
            <a:ext cx="2378647" cy="982961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7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t-BR" altLang="pt-BR" sz="2756">
                <a:latin typeface="Trebuchet MS" panose="020B0603020202020204" pitchFamily="34" charset="0"/>
              </a:rPr>
              <a:t>Canal de</a:t>
            </a:r>
          </a:p>
          <a:p>
            <a:pPr algn="ctr" eaLnBrk="1" hangingPunct="1">
              <a:lnSpc>
                <a:spcPct val="7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t-BR" altLang="pt-BR" sz="2756">
                <a:latin typeface="Trebuchet MS" panose="020B0603020202020204" pitchFamily="34" charset="0"/>
              </a:rPr>
              <a:t>Comunicação</a:t>
            </a:r>
          </a:p>
          <a:p>
            <a:pPr algn="ctr" eaLnBrk="1" hangingPunct="1">
              <a:lnSpc>
                <a:spcPct val="7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t-BR" altLang="pt-BR" sz="2756">
                <a:latin typeface="Trebuchet MS" panose="020B0603020202020204" pitchFamily="34" charset="0"/>
              </a:rPr>
              <a:t>Direta</a:t>
            </a:r>
          </a:p>
        </p:txBody>
      </p:sp>
      <p:sp>
        <p:nvSpPr>
          <p:cNvPr id="20489" name="CaixaDeTexto 11"/>
          <p:cNvSpPr txBox="1">
            <a:spLocks noChangeArrowheads="1"/>
          </p:cNvSpPr>
          <p:nvPr/>
        </p:nvSpPr>
        <p:spPr bwMode="auto">
          <a:xfrm>
            <a:off x="4402417" y="5632441"/>
            <a:ext cx="2721707" cy="982961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7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t-BR" altLang="pt-BR" sz="2756">
                <a:latin typeface="Trebuchet MS" panose="020B0603020202020204" pitchFamily="34" charset="0"/>
              </a:rPr>
              <a:t>Acesso a Banco</a:t>
            </a:r>
          </a:p>
          <a:p>
            <a:pPr algn="ctr" eaLnBrk="1" hangingPunct="1">
              <a:lnSpc>
                <a:spcPct val="7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t-BR" altLang="pt-BR" sz="2756">
                <a:latin typeface="Trebuchet MS" panose="020B0603020202020204" pitchFamily="34" charset="0"/>
              </a:rPr>
              <a:t>de Profissionais </a:t>
            </a:r>
          </a:p>
          <a:p>
            <a:pPr algn="ctr" eaLnBrk="1" hangingPunct="1">
              <a:lnSpc>
                <a:spcPct val="7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t-BR" altLang="pt-BR" sz="2756">
                <a:latin typeface="Trebuchet MS" panose="020B0603020202020204" pitchFamily="34" charset="0"/>
              </a:rPr>
              <a:t>Certificados</a:t>
            </a:r>
          </a:p>
        </p:txBody>
      </p:sp>
      <p:sp>
        <p:nvSpPr>
          <p:cNvPr id="20490" name="CaixaDeTexto 12"/>
          <p:cNvSpPr txBox="1">
            <a:spLocks noChangeArrowheads="1"/>
          </p:cNvSpPr>
          <p:nvPr/>
        </p:nvSpPr>
        <p:spPr bwMode="auto">
          <a:xfrm>
            <a:off x="780189" y="5632440"/>
            <a:ext cx="2726955" cy="982961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7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t-BR" altLang="pt-BR" sz="2756">
                <a:latin typeface="Trebuchet MS" panose="020B0603020202020204" pitchFamily="34" charset="0"/>
              </a:rPr>
              <a:t>Disponibilizar</a:t>
            </a:r>
          </a:p>
          <a:p>
            <a:pPr algn="ctr" eaLnBrk="1" hangingPunct="1">
              <a:lnSpc>
                <a:spcPct val="7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t-BR" altLang="pt-BR" sz="2756">
                <a:latin typeface="Trebuchet MS" panose="020B0603020202020204" pitchFamily="34" charset="0"/>
              </a:rPr>
              <a:t>Servidores para</a:t>
            </a:r>
          </a:p>
          <a:p>
            <a:pPr algn="ctr" eaLnBrk="1" hangingPunct="1">
              <a:lnSpc>
                <a:spcPct val="7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t-BR" altLang="pt-BR" sz="2756">
                <a:latin typeface="Trebuchet MS" panose="020B0603020202020204" pitchFamily="34" charset="0"/>
              </a:rPr>
              <a:t>Multiplicação</a:t>
            </a:r>
          </a:p>
        </p:txBody>
      </p:sp>
      <p:pic>
        <p:nvPicPr>
          <p:cNvPr id="2049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75" y="3094517"/>
            <a:ext cx="2994749" cy="2245626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</a:extLst>
        </p:spPr>
      </p:pic>
      <p:pic>
        <p:nvPicPr>
          <p:cNvPr id="20493" name="Imagem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1" t="22243" r="65224" b="65408"/>
          <a:stretch>
            <a:fillRect/>
          </a:stretch>
        </p:blipFill>
        <p:spPr bwMode="auto">
          <a:xfrm>
            <a:off x="1060235" y="6925906"/>
            <a:ext cx="2215870" cy="635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WhatsApp Image 2022-02-18 at 0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094" y="6740966"/>
            <a:ext cx="2333806" cy="795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850" y="6558989"/>
            <a:ext cx="2459641" cy="733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1099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Imagem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19" t="9895" r="32025" b="54408"/>
          <a:stretch>
            <a:fillRect/>
          </a:stretch>
        </p:blipFill>
        <p:spPr bwMode="auto">
          <a:xfrm>
            <a:off x="0" y="1955077"/>
            <a:ext cx="10657397" cy="5606186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1" name="CaixaDeTexto 2"/>
          <p:cNvSpPr txBox="1">
            <a:spLocks noChangeArrowheads="1"/>
          </p:cNvSpPr>
          <p:nvPr/>
        </p:nvSpPr>
        <p:spPr bwMode="auto">
          <a:xfrm>
            <a:off x="503643" y="843641"/>
            <a:ext cx="9686117" cy="1042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3087" b="1">
                <a:solidFill>
                  <a:srgbClr val="0000FF"/>
                </a:solidFill>
              </a:rPr>
              <a:t>ACORDO DE COOPERAÇÃO TÉCNICA</a:t>
            </a:r>
          </a:p>
          <a:p>
            <a:pPr algn="ctr"/>
            <a:r>
              <a:rPr lang="pt-BR" altLang="pt-BR" sz="3087" b="1">
                <a:solidFill>
                  <a:srgbClr val="0000FF"/>
                </a:solidFill>
              </a:rPr>
              <a:t>SEGOV/MS E MINISTÉRIO DO PLANEJAMENTO</a:t>
            </a:r>
          </a:p>
        </p:txBody>
      </p:sp>
      <p:pic>
        <p:nvPicPr>
          <p:cNvPr id="22533" name="Imagem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1" t="22243" r="65224" b="65408"/>
          <a:stretch>
            <a:fillRect/>
          </a:stretch>
        </p:blipFill>
        <p:spPr bwMode="auto">
          <a:xfrm>
            <a:off x="4554612" y="139314"/>
            <a:ext cx="2215870" cy="635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WhatsApp Image 2022-02-18 at 0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3591" y="240894"/>
            <a:ext cx="2333806" cy="795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32" y="109807"/>
            <a:ext cx="2459641" cy="733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61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Imagem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79" t="10756" r="32016" b="31198"/>
          <a:stretch>
            <a:fillRect/>
          </a:stretch>
        </p:blipFill>
        <p:spPr bwMode="auto">
          <a:xfrm>
            <a:off x="87840" y="1478997"/>
            <a:ext cx="10605560" cy="6082266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5" name="CaixaDeTexto 2"/>
          <p:cNvSpPr txBox="1">
            <a:spLocks noChangeArrowheads="1"/>
          </p:cNvSpPr>
          <p:nvPr/>
        </p:nvSpPr>
        <p:spPr bwMode="auto">
          <a:xfrm>
            <a:off x="3045067" y="843641"/>
            <a:ext cx="5476664" cy="448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pt-BR" sz="2315" b="1">
                <a:solidFill>
                  <a:srgbClr val="0000FF"/>
                </a:solidFill>
              </a:rPr>
              <a:t>FORMALIZAÇÃO DO ACORDO</a:t>
            </a:r>
          </a:p>
        </p:txBody>
      </p:sp>
      <p:cxnSp>
        <p:nvCxnSpPr>
          <p:cNvPr id="23556" name="Conector de seta reta 4"/>
          <p:cNvCxnSpPr>
            <a:cxnSpLocks noChangeShapeType="1"/>
          </p:cNvCxnSpPr>
          <p:nvPr/>
        </p:nvCxnSpPr>
        <p:spPr bwMode="auto">
          <a:xfrm flipH="1">
            <a:off x="7074892" y="2196455"/>
            <a:ext cx="2144109" cy="238040"/>
          </a:xfrm>
          <a:prstGeom prst="straightConnector1">
            <a:avLst/>
          </a:prstGeom>
          <a:noFill/>
          <a:ln w="76200" algn="ctr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3558" name="Imagem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1" t="22243" r="65224" b="65408"/>
          <a:stretch>
            <a:fillRect/>
          </a:stretch>
        </p:blipFill>
        <p:spPr bwMode="auto">
          <a:xfrm>
            <a:off x="4675464" y="129522"/>
            <a:ext cx="2215870" cy="635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559" name="Conector de seta reta 2"/>
          <p:cNvCxnSpPr>
            <a:cxnSpLocks noChangeShapeType="1"/>
          </p:cNvCxnSpPr>
          <p:nvPr/>
        </p:nvCxnSpPr>
        <p:spPr bwMode="auto">
          <a:xfrm>
            <a:off x="5401374" y="3838388"/>
            <a:ext cx="873395" cy="873396"/>
          </a:xfrm>
          <a:prstGeom prst="straightConnector1">
            <a:avLst/>
          </a:prstGeom>
          <a:noFill/>
          <a:ln w="76200" algn="ctr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560" name="Conector de seta reta 8"/>
          <p:cNvCxnSpPr>
            <a:cxnSpLocks noChangeShapeType="1"/>
          </p:cNvCxnSpPr>
          <p:nvPr/>
        </p:nvCxnSpPr>
        <p:spPr bwMode="auto">
          <a:xfrm>
            <a:off x="546045" y="3838388"/>
            <a:ext cx="873395" cy="873395"/>
          </a:xfrm>
          <a:prstGeom prst="straightConnector1">
            <a:avLst/>
          </a:prstGeom>
          <a:noFill/>
          <a:ln w="76200" algn="ctr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9" name="Picture 2" descr="WhatsApp Image 2022-02-18 at 0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898" y="168693"/>
            <a:ext cx="2333806" cy="795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740" y="199303"/>
            <a:ext cx="2459641" cy="733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43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aixaDeTexto 5"/>
          <p:cNvSpPr txBox="1">
            <a:spLocks noChangeArrowheads="1"/>
          </p:cNvSpPr>
          <p:nvPr/>
        </p:nvSpPr>
        <p:spPr bwMode="auto">
          <a:xfrm>
            <a:off x="445882" y="1983082"/>
            <a:ext cx="3514587" cy="686085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7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t-BR" altLang="pt-BR" sz="2756">
                <a:latin typeface="Trebuchet MS" panose="020B0603020202020204" pitchFamily="34" charset="0"/>
              </a:rPr>
              <a:t>Prover Infraestrutura</a:t>
            </a:r>
          </a:p>
          <a:p>
            <a:pPr algn="ctr" eaLnBrk="1" hangingPunct="1">
              <a:lnSpc>
                <a:spcPct val="7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t-BR" altLang="pt-BR" sz="2756">
                <a:latin typeface="Trebuchet MS" panose="020B0603020202020204" pitchFamily="34" charset="0"/>
              </a:rPr>
              <a:t>para os Cursos</a:t>
            </a:r>
          </a:p>
        </p:txBody>
      </p:sp>
      <p:pic>
        <p:nvPicPr>
          <p:cNvPr id="24579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255" y="3262544"/>
            <a:ext cx="3159277" cy="2144109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0" name="CaixaDeTexto 7"/>
          <p:cNvSpPr txBox="1">
            <a:spLocks noChangeArrowheads="1"/>
          </p:cNvSpPr>
          <p:nvPr/>
        </p:nvSpPr>
        <p:spPr bwMode="auto">
          <a:xfrm>
            <a:off x="4560820" y="1986583"/>
            <a:ext cx="2382147" cy="686085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7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t-BR" altLang="pt-BR" sz="2756">
                <a:latin typeface="Trebuchet MS" panose="020B0603020202020204" pitchFamily="34" charset="0"/>
              </a:rPr>
              <a:t>Execução e Coordenação</a:t>
            </a:r>
          </a:p>
        </p:txBody>
      </p:sp>
      <p:pic>
        <p:nvPicPr>
          <p:cNvPr id="24581" name="Picture 2" descr="http://portalunidarma.com/wp-content/uploads/2012/12/Megaphon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072" y="3162778"/>
            <a:ext cx="2179114" cy="2177364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2" name="CaixaDeTexto 9"/>
          <p:cNvSpPr txBox="1">
            <a:spLocks noChangeArrowheads="1"/>
          </p:cNvSpPr>
          <p:nvPr/>
        </p:nvSpPr>
        <p:spPr bwMode="auto">
          <a:xfrm>
            <a:off x="5493725" y="5781216"/>
            <a:ext cx="4386232" cy="686085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7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t-BR" altLang="pt-BR" sz="2756">
                <a:latin typeface="Trebuchet MS" panose="020B0603020202020204" pitchFamily="34" charset="0"/>
              </a:rPr>
              <a:t>Realizar Ações de Divulgação e Mobilização</a:t>
            </a:r>
          </a:p>
        </p:txBody>
      </p:sp>
      <p:sp>
        <p:nvSpPr>
          <p:cNvPr id="24583" name="CaixaDeTexto 10"/>
          <p:cNvSpPr txBox="1">
            <a:spLocks noChangeArrowheads="1"/>
          </p:cNvSpPr>
          <p:nvPr/>
        </p:nvSpPr>
        <p:spPr bwMode="auto">
          <a:xfrm>
            <a:off x="7501310" y="1865811"/>
            <a:ext cx="2378647" cy="982961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7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t-BR" altLang="pt-BR" sz="2756">
                <a:latin typeface="Trebuchet MS" panose="020B0603020202020204" pitchFamily="34" charset="0"/>
              </a:rPr>
              <a:t>Canal de</a:t>
            </a:r>
          </a:p>
          <a:p>
            <a:pPr algn="ctr" eaLnBrk="1" hangingPunct="1">
              <a:lnSpc>
                <a:spcPct val="7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t-BR" altLang="pt-BR" sz="2756">
                <a:latin typeface="Trebuchet MS" panose="020B0603020202020204" pitchFamily="34" charset="0"/>
              </a:rPr>
              <a:t>Comunicação</a:t>
            </a:r>
          </a:p>
          <a:p>
            <a:pPr algn="ctr" eaLnBrk="1" hangingPunct="1">
              <a:lnSpc>
                <a:spcPct val="7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t-BR" altLang="pt-BR" sz="2756">
                <a:latin typeface="Trebuchet MS" panose="020B0603020202020204" pitchFamily="34" charset="0"/>
              </a:rPr>
              <a:t>Direta</a:t>
            </a:r>
          </a:p>
        </p:txBody>
      </p:sp>
      <p:sp>
        <p:nvSpPr>
          <p:cNvPr id="24584" name="CaixaDeTexto 12"/>
          <p:cNvSpPr txBox="1">
            <a:spLocks noChangeArrowheads="1"/>
          </p:cNvSpPr>
          <p:nvPr/>
        </p:nvSpPr>
        <p:spPr bwMode="auto">
          <a:xfrm>
            <a:off x="472137" y="5781216"/>
            <a:ext cx="4741541" cy="686085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7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t-BR" altLang="pt-BR" sz="2756">
                <a:latin typeface="Trebuchet MS" panose="020B0603020202020204" pitchFamily="34" charset="0"/>
              </a:rPr>
              <a:t>Disponibilizar Servidores para Multiplicação e apoio</a:t>
            </a:r>
          </a:p>
        </p:txBody>
      </p:sp>
      <p:pic>
        <p:nvPicPr>
          <p:cNvPr id="2458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75" y="3094517"/>
            <a:ext cx="2994749" cy="2245626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</a:extLst>
        </p:spPr>
      </p:pic>
      <p:pic>
        <p:nvPicPr>
          <p:cNvPr id="24587" name="Imagem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1" t="22243" r="65224" b="65408"/>
          <a:stretch>
            <a:fillRect/>
          </a:stretch>
        </p:blipFill>
        <p:spPr bwMode="auto">
          <a:xfrm>
            <a:off x="1092614" y="6743117"/>
            <a:ext cx="2215870" cy="635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8" name="CaixaDeTexto 13"/>
          <p:cNvSpPr txBox="1">
            <a:spLocks noChangeArrowheads="1"/>
          </p:cNvSpPr>
          <p:nvPr/>
        </p:nvSpPr>
        <p:spPr bwMode="auto">
          <a:xfrm>
            <a:off x="1350783" y="973163"/>
            <a:ext cx="8098602" cy="635239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3528" b="1">
                <a:solidFill>
                  <a:srgbClr val="0000FF"/>
                </a:solidFill>
              </a:rPr>
              <a:t>CONVÊNIO ASSOMASUL/SEGOV/MS</a:t>
            </a:r>
          </a:p>
        </p:txBody>
      </p:sp>
      <p:pic>
        <p:nvPicPr>
          <p:cNvPr id="13" name="Picture 2" descr="WhatsApp Image 2022-02-18 at 0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644" y="6663268"/>
            <a:ext cx="2333806" cy="795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841" y="6665978"/>
            <a:ext cx="2459641" cy="733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41385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aixaDeTexto 2"/>
          <p:cNvSpPr txBox="1">
            <a:spLocks noChangeArrowheads="1"/>
          </p:cNvSpPr>
          <p:nvPr/>
        </p:nvSpPr>
        <p:spPr bwMode="auto">
          <a:xfrm>
            <a:off x="2726513" y="922405"/>
            <a:ext cx="5637691" cy="635239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3528" b="1">
                <a:solidFill>
                  <a:srgbClr val="0000FF"/>
                </a:solidFill>
              </a:rPr>
              <a:t>AÇÕES PLANEJADAS</a:t>
            </a:r>
          </a:p>
        </p:txBody>
      </p:sp>
      <p:pic>
        <p:nvPicPr>
          <p:cNvPr id="26628" name="Imagem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1" t="22243" r="65224" b="65408"/>
          <a:stretch>
            <a:fillRect/>
          </a:stretch>
        </p:blipFill>
        <p:spPr bwMode="auto">
          <a:xfrm>
            <a:off x="4318404" y="81878"/>
            <a:ext cx="2215870" cy="635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Imagem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80" t="40851" r="36816" b="34633"/>
          <a:stretch>
            <a:fillRect/>
          </a:stretch>
        </p:blipFill>
        <p:spPr bwMode="auto">
          <a:xfrm>
            <a:off x="-2564" y="2223626"/>
            <a:ext cx="10679919" cy="5337637"/>
          </a:xfrm>
          <a:prstGeom prst="rect">
            <a:avLst/>
          </a:prstGeom>
          <a:noFill/>
          <a:ln w="762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31" name="CaixaDeTexto 7"/>
          <p:cNvSpPr txBox="1">
            <a:spLocks noChangeArrowheads="1"/>
          </p:cNvSpPr>
          <p:nvPr/>
        </p:nvSpPr>
        <p:spPr bwMode="auto">
          <a:xfrm>
            <a:off x="3440633" y="1682031"/>
            <a:ext cx="4526256" cy="448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pt-BR" sz="2315" b="1">
                <a:solidFill>
                  <a:srgbClr val="FF0000"/>
                </a:solidFill>
              </a:rPr>
              <a:t>SEMINÁRIOS REGIONAIS </a:t>
            </a:r>
          </a:p>
        </p:txBody>
      </p:sp>
      <p:pic>
        <p:nvPicPr>
          <p:cNvPr id="8" name="Picture 2" descr="WhatsApp Image 2022-02-18 at 0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29"/>
            <a:ext cx="2333806" cy="795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3759" y="2029"/>
            <a:ext cx="2459641" cy="733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48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aixaDeTexto 1"/>
          <p:cNvSpPr txBox="1">
            <a:spLocks noChangeArrowheads="1"/>
          </p:cNvSpPr>
          <p:nvPr/>
        </p:nvSpPr>
        <p:spPr bwMode="auto">
          <a:xfrm>
            <a:off x="2851134" y="1462080"/>
            <a:ext cx="5159862" cy="448584"/>
          </a:xfrm>
          <a:prstGeom prst="rect">
            <a:avLst/>
          </a:prstGeom>
          <a:noFill/>
          <a:ln w="762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2315" b="1">
                <a:solidFill>
                  <a:srgbClr val="FF0000"/>
                </a:solidFill>
              </a:rPr>
              <a:t>OBJETIVO DOS SEMINÁRIOS</a:t>
            </a:r>
          </a:p>
        </p:txBody>
      </p:sp>
      <p:sp>
        <p:nvSpPr>
          <p:cNvPr id="27651" name="CaixaDeTexto 2"/>
          <p:cNvSpPr txBox="1">
            <a:spLocks noChangeArrowheads="1"/>
          </p:cNvSpPr>
          <p:nvPr/>
        </p:nvSpPr>
        <p:spPr bwMode="auto">
          <a:xfrm>
            <a:off x="0" y="2700511"/>
            <a:ext cx="10693400" cy="3380959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pt-BR" altLang="pt-BR" sz="3528" b="1" dirty="0">
                <a:solidFill>
                  <a:srgbClr val="0000FF"/>
                </a:solidFill>
              </a:rPr>
              <a:t>Fortalecer a Rede SICONV/MS, através da formação de Multiplicadores Municipais, visando o incremento de recursos financeiros para os municípios do Estado de Mato Grosso do Sul, com vistas a atender as demandas da sociedade em geral, promovendo o bem estar social de todos.  </a:t>
            </a:r>
          </a:p>
        </p:txBody>
      </p:sp>
      <p:pic>
        <p:nvPicPr>
          <p:cNvPr id="27653" name="Imagem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1" t="22243" r="65224" b="65408"/>
          <a:stretch>
            <a:fillRect/>
          </a:stretch>
        </p:blipFill>
        <p:spPr bwMode="auto">
          <a:xfrm>
            <a:off x="4595825" y="175655"/>
            <a:ext cx="2215870" cy="635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WhatsApp Image 2022-02-18 at 0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40" y="154735"/>
            <a:ext cx="2333806" cy="795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0996" y="215955"/>
            <a:ext cx="2459641" cy="733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33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13637" t="5686" r="12290" b="5684"/>
          <a:stretch/>
        </p:blipFill>
        <p:spPr>
          <a:xfrm>
            <a:off x="1" y="1"/>
            <a:ext cx="10663612" cy="7561262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cxnSp>
        <p:nvCxnSpPr>
          <p:cNvPr id="4" name="Conector de seta reta 3"/>
          <p:cNvCxnSpPr/>
          <p:nvPr/>
        </p:nvCxnSpPr>
        <p:spPr>
          <a:xfrm flipH="1" flipV="1">
            <a:off x="6138788" y="3708623"/>
            <a:ext cx="4032448" cy="122413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de seta reta 4"/>
          <p:cNvCxnSpPr/>
          <p:nvPr/>
        </p:nvCxnSpPr>
        <p:spPr>
          <a:xfrm>
            <a:off x="2394372" y="5868863"/>
            <a:ext cx="2600672" cy="51244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4338588" y="1188343"/>
            <a:ext cx="316835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0000CC"/>
                </a:solidFill>
              </a:rPr>
              <a:t>NOVOS CONCEITOS</a:t>
            </a:r>
            <a:endParaRPr lang="pt-BR" sz="28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83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12964" t="5685" r="14311" b="15266"/>
          <a:stretch/>
        </p:blipFill>
        <p:spPr>
          <a:xfrm>
            <a:off x="-27713" y="1"/>
            <a:ext cx="10722642" cy="7561262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sp>
        <p:nvSpPr>
          <p:cNvPr id="3" name="CaixaDeTexto 2"/>
          <p:cNvSpPr txBox="1"/>
          <p:nvPr/>
        </p:nvSpPr>
        <p:spPr>
          <a:xfrm>
            <a:off x="738188" y="2700511"/>
            <a:ext cx="9523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FF0000"/>
                </a:solidFill>
              </a:rPr>
              <a:t>PLATAFORMA +BRASIL – INTEGRA TODAS AS PLATAFORMAS DE REPASSES </a:t>
            </a:r>
            <a:endParaRPr lang="pt-BR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56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Imagem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1" t="20390" r="14462" b="63612"/>
          <a:stretch>
            <a:fillRect/>
          </a:stretch>
        </p:blipFill>
        <p:spPr bwMode="auto">
          <a:xfrm>
            <a:off x="-17112" y="-4804"/>
            <a:ext cx="10693400" cy="938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m 8"/>
          <p:cNvPicPr/>
          <p:nvPr/>
        </p:nvPicPr>
        <p:blipFill rotWithShape="1">
          <a:blip r:embed="rId3"/>
          <a:srcRect l="13274" t="23190" r="25402" b="47099"/>
          <a:stretch/>
        </p:blipFill>
        <p:spPr bwMode="auto">
          <a:xfrm>
            <a:off x="306139" y="1737864"/>
            <a:ext cx="10020481" cy="2403339"/>
          </a:xfrm>
          <a:prstGeom prst="rect">
            <a:avLst/>
          </a:prstGeom>
          <a:ln w="76200">
            <a:solidFill>
              <a:srgbClr val="FF0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Imagem 9"/>
          <p:cNvPicPr/>
          <p:nvPr/>
        </p:nvPicPr>
        <p:blipFill rotWithShape="1">
          <a:blip r:embed="rId4"/>
          <a:srcRect l="12138" t="39863" r="25351" b="21482"/>
          <a:stretch/>
        </p:blipFill>
        <p:spPr bwMode="auto">
          <a:xfrm>
            <a:off x="306139" y="4428703"/>
            <a:ext cx="10020481" cy="2952328"/>
          </a:xfrm>
          <a:prstGeom prst="rect">
            <a:avLst/>
          </a:prstGeom>
          <a:ln w="76200">
            <a:solidFill>
              <a:srgbClr val="FF0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645222" y="1023116"/>
            <a:ext cx="5368731" cy="523220"/>
          </a:xfrm>
          <a:prstGeom prst="rect">
            <a:avLst/>
          </a:prstGeom>
          <a:noFill/>
          <a:ln w="762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FF0000"/>
                </a:solidFill>
              </a:rPr>
              <a:t>INSTRUÇÃO NORMATIVA DO MEG</a:t>
            </a:r>
            <a:endParaRPr lang="pt-BR" sz="2800" b="1" dirty="0">
              <a:solidFill>
                <a:srgbClr val="FF0000"/>
              </a:solidFill>
            </a:endParaRPr>
          </a:p>
        </p:txBody>
      </p:sp>
      <p:cxnSp>
        <p:nvCxnSpPr>
          <p:cNvPr id="4" name="Conector de Seta Reta 3"/>
          <p:cNvCxnSpPr/>
          <p:nvPr/>
        </p:nvCxnSpPr>
        <p:spPr>
          <a:xfrm flipH="1">
            <a:off x="8739116" y="3675409"/>
            <a:ext cx="1727957" cy="931587"/>
          </a:xfrm>
          <a:prstGeom prst="straightConnector1">
            <a:avLst/>
          </a:prstGeom>
          <a:ln w="762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WhatsApp Image 2022-02-18 at 0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476" y="25615"/>
            <a:ext cx="2333806" cy="795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781" y="84658"/>
            <a:ext cx="2459641" cy="733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67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646"/>
          <a:stretch/>
        </p:blipFill>
        <p:spPr>
          <a:xfrm>
            <a:off x="3247" y="2"/>
            <a:ext cx="10690155" cy="7561261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4" name="Retângulo 3"/>
          <p:cNvSpPr/>
          <p:nvPr/>
        </p:nvSpPr>
        <p:spPr>
          <a:xfrm>
            <a:off x="1796505" y="1620391"/>
            <a:ext cx="7929618" cy="156966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lIns="91440" tIns="45720" rIns="91440" bIns="45720">
            <a:spAutoFit/>
          </a:bodyPr>
          <a:lstStyle/>
          <a:p>
            <a:pPr lvl="0" algn="just"/>
            <a:r>
              <a:rPr lang="pt-BR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PRINCIPAIS LEGISLAÇÕES A CONVÊNIOS E INSTRUMENTOS CONGÊNERES</a:t>
            </a:r>
          </a:p>
          <a:p>
            <a:pPr lvl="0" algn="just"/>
            <a:endParaRPr lang="pt-BR" sz="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pt-BR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2.1. INSTRUMENTOS DE PLANEJAMENTO E ORÇAMENTO</a:t>
            </a:r>
          </a:p>
          <a:p>
            <a:pPr lvl="0" algn="just"/>
            <a:endParaRPr lang="pt-BR" sz="1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50000"/>
              </a:lnSpc>
            </a:pPr>
            <a:r>
              <a:rPr lang="pt-BR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modelo orçamentário brasileiro é definido na Constituição Federal de 1988 do Brasil, conforme Art. 165 que compõe-se dos seguintes instrumentos.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875782591"/>
              </p:ext>
            </p:extLst>
          </p:nvPr>
        </p:nvGraphicFramePr>
        <p:xfrm>
          <a:off x="2018408" y="3768753"/>
          <a:ext cx="7485812" cy="2945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2" descr="WhatsApp Image 2022-02-18 at 0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404" y="557551"/>
            <a:ext cx="2949262" cy="865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924" y="597206"/>
            <a:ext cx="2854756" cy="733834"/>
          </a:xfrm>
          <a:prstGeom prst="rect">
            <a:avLst/>
          </a:prstGeom>
        </p:spPr>
      </p:pic>
      <p:pic>
        <p:nvPicPr>
          <p:cNvPr id="8" name="Picture 6" descr="Resultado de imagem para ms governo">
            <a:extLst>
              <a:ext uri="{FF2B5EF4-FFF2-40B4-BE49-F238E27FC236}">
                <a16:creationId xmlns:a16="http://schemas.microsoft.com/office/drawing/2014/main" xmlns="" id="{7981B0ED-B0BB-4974-80EC-C4DF807BE2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596" y="6844240"/>
            <a:ext cx="2096611" cy="670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125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4883" t="5684" r="7577" b="8080"/>
          <a:stretch/>
        </p:blipFill>
        <p:spPr>
          <a:xfrm>
            <a:off x="2105" y="0"/>
            <a:ext cx="10661185" cy="7561263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CaixaDeTexto 2"/>
          <p:cNvSpPr txBox="1"/>
          <p:nvPr/>
        </p:nvSpPr>
        <p:spPr>
          <a:xfrm>
            <a:off x="2898428" y="2556495"/>
            <a:ext cx="6336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0000CC"/>
                </a:solidFill>
              </a:rPr>
              <a:t>A MESMA REDE EM UM NOVO CONCEITO</a:t>
            </a:r>
            <a:endParaRPr lang="pt-BR" sz="2800" b="1" dirty="0">
              <a:solidFill>
                <a:srgbClr val="0000CC"/>
              </a:solidFill>
            </a:endParaRPr>
          </a:p>
        </p:txBody>
      </p:sp>
      <p:cxnSp>
        <p:nvCxnSpPr>
          <p:cNvPr id="5" name="Conector de seta reta 4"/>
          <p:cNvCxnSpPr/>
          <p:nvPr/>
        </p:nvCxnSpPr>
        <p:spPr>
          <a:xfrm flipH="1">
            <a:off x="2322364" y="1548383"/>
            <a:ext cx="2520280" cy="100811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944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13636" t="5684" r="14311" b="10477"/>
          <a:stretch/>
        </p:blipFill>
        <p:spPr>
          <a:xfrm>
            <a:off x="27366" y="0"/>
            <a:ext cx="10666034" cy="7561263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CaixaDeTexto 2"/>
          <p:cNvSpPr txBox="1"/>
          <p:nvPr/>
        </p:nvSpPr>
        <p:spPr>
          <a:xfrm>
            <a:off x="5130676" y="1404367"/>
            <a:ext cx="54006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0000CC"/>
                </a:solidFill>
              </a:rPr>
              <a:t>INSTITUCIONALIZAÇÃO DA REDE +BRASIL</a:t>
            </a:r>
            <a:endParaRPr lang="pt-BR" sz="2400" b="1" dirty="0">
              <a:solidFill>
                <a:srgbClr val="0000CC"/>
              </a:solidFill>
            </a:endParaRPr>
          </a:p>
        </p:txBody>
      </p:sp>
      <p:cxnSp>
        <p:nvCxnSpPr>
          <p:cNvPr id="5" name="Conector de seta reta 4"/>
          <p:cNvCxnSpPr/>
          <p:nvPr/>
        </p:nvCxnSpPr>
        <p:spPr>
          <a:xfrm flipH="1">
            <a:off x="5562724" y="4356695"/>
            <a:ext cx="3096344" cy="144016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de seta reta 5"/>
          <p:cNvCxnSpPr/>
          <p:nvPr/>
        </p:nvCxnSpPr>
        <p:spPr>
          <a:xfrm flipH="1">
            <a:off x="7938988" y="7237015"/>
            <a:ext cx="2448272" cy="162124"/>
          </a:xfrm>
          <a:prstGeom prst="straightConnector1">
            <a:avLst/>
          </a:prstGeom>
          <a:ln w="57150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545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6904" t="14069" r="11617" b="8080"/>
          <a:stretch/>
        </p:blipFill>
        <p:spPr>
          <a:xfrm>
            <a:off x="67961" y="1"/>
            <a:ext cx="10589603" cy="7561262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cxnSp>
        <p:nvCxnSpPr>
          <p:cNvPr id="4" name="Conector de seta reta 3"/>
          <p:cNvCxnSpPr/>
          <p:nvPr/>
        </p:nvCxnSpPr>
        <p:spPr>
          <a:xfrm>
            <a:off x="666180" y="6012879"/>
            <a:ext cx="4032448" cy="108012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484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47295" t="29723" r="19382" b="20991"/>
          <a:stretch/>
        </p:blipFill>
        <p:spPr>
          <a:xfrm>
            <a:off x="0" y="-1"/>
            <a:ext cx="10693400" cy="7561263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sp>
        <p:nvSpPr>
          <p:cNvPr id="6" name="CaixaDeTexto 5"/>
          <p:cNvSpPr txBox="1"/>
          <p:nvPr/>
        </p:nvSpPr>
        <p:spPr>
          <a:xfrm>
            <a:off x="810196" y="180231"/>
            <a:ext cx="928903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FF0000"/>
                </a:solidFill>
              </a:rPr>
              <a:t>NÍVEL DE MATURIDADE ATUAL – PROFISSIONALIZAR A GESTÃO PÚBLICA</a:t>
            </a:r>
            <a:endParaRPr lang="pt-BR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86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27778" t="20057" r="29125" b="6882"/>
          <a:stretch/>
        </p:blipFill>
        <p:spPr>
          <a:xfrm>
            <a:off x="0" y="28339"/>
            <a:ext cx="10693400" cy="7532924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CaixaDeTexto 2"/>
          <p:cNvSpPr txBox="1"/>
          <p:nvPr/>
        </p:nvSpPr>
        <p:spPr>
          <a:xfrm>
            <a:off x="234132" y="2700511"/>
            <a:ext cx="5112568" cy="41549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0000CC"/>
                </a:solidFill>
              </a:rPr>
              <a:t>METODOLOGIA DO BIM SERÁ OBRIGATÓRIO</a:t>
            </a:r>
            <a:endParaRPr lang="pt-BR" b="1" dirty="0">
              <a:solidFill>
                <a:srgbClr val="0000CC"/>
              </a:solidFill>
            </a:endParaRPr>
          </a:p>
        </p:txBody>
      </p:sp>
      <p:cxnSp>
        <p:nvCxnSpPr>
          <p:cNvPr id="5" name="Conector de seta reta 4"/>
          <p:cNvCxnSpPr/>
          <p:nvPr/>
        </p:nvCxnSpPr>
        <p:spPr>
          <a:xfrm>
            <a:off x="0" y="6804967"/>
            <a:ext cx="882204" cy="360040"/>
          </a:xfrm>
          <a:prstGeom prst="straightConnector1">
            <a:avLst/>
          </a:prstGeom>
          <a:ln w="76200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001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0693400" cy="756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CaixaDeTexto 3"/>
          <p:cNvSpPr txBox="1">
            <a:spLocks noChangeArrowheads="1"/>
          </p:cNvSpPr>
          <p:nvPr/>
        </p:nvSpPr>
        <p:spPr bwMode="auto">
          <a:xfrm>
            <a:off x="450156" y="684287"/>
            <a:ext cx="3744416" cy="40331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altLang="pt-BR" sz="2021" b="1" dirty="0">
                <a:solidFill>
                  <a:srgbClr val="FF0066"/>
                </a:solidFill>
              </a:rPr>
              <a:t>NOVO MODELO DO </a:t>
            </a:r>
            <a:r>
              <a:rPr lang="pt-BR" altLang="pt-BR" sz="2021" b="1" dirty="0" smtClean="0">
                <a:solidFill>
                  <a:srgbClr val="FF0066"/>
                </a:solidFill>
              </a:rPr>
              <a:t>MEG – 2.022</a:t>
            </a:r>
            <a:endParaRPr lang="pt-BR" altLang="pt-BR" sz="2021" b="1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69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64" y="779350"/>
            <a:ext cx="10696964" cy="6002562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Conector de seta reta 3"/>
          <p:cNvCxnSpPr/>
          <p:nvPr/>
        </p:nvCxnSpPr>
        <p:spPr>
          <a:xfrm flipV="1">
            <a:off x="0" y="3823405"/>
            <a:ext cx="855472" cy="727151"/>
          </a:xfrm>
          <a:prstGeom prst="straightConnector1">
            <a:avLst/>
          </a:prstGeom>
          <a:ln w="76200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de seta reta 4"/>
          <p:cNvCxnSpPr/>
          <p:nvPr/>
        </p:nvCxnSpPr>
        <p:spPr>
          <a:xfrm flipV="1">
            <a:off x="-3564" y="6054761"/>
            <a:ext cx="855472" cy="727151"/>
          </a:xfrm>
          <a:prstGeom prst="straightConnector1">
            <a:avLst/>
          </a:prstGeom>
          <a:ln w="76200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de seta reta 5"/>
          <p:cNvCxnSpPr/>
          <p:nvPr/>
        </p:nvCxnSpPr>
        <p:spPr>
          <a:xfrm flipV="1">
            <a:off x="3978548" y="5868863"/>
            <a:ext cx="855472" cy="727151"/>
          </a:xfrm>
          <a:prstGeom prst="straightConnector1">
            <a:avLst/>
          </a:prstGeom>
          <a:ln w="76200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de seta reta 6"/>
          <p:cNvCxnSpPr/>
          <p:nvPr/>
        </p:nvCxnSpPr>
        <p:spPr>
          <a:xfrm flipV="1">
            <a:off x="6786860" y="6019338"/>
            <a:ext cx="855472" cy="727151"/>
          </a:xfrm>
          <a:prstGeom prst="straightConnector1">
            <a:avLst/>
          </a:prstGeom>
          <a:ln w="76200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de seta reta 7"/>
          <p:cNvCxnSpPr/>
          <p:nvPr/>
        </p:nvCxnSpPr>
        <p:spPr>
          <a:xfrm flipV="1">
            <a:off x="6781425" y="3636615"/>
            <a:ext cx="855472" cy="727151"/>
          </a:xfrm>
          <a:prstGeom prst="straightConnector1">
            <a:avLst/>
          </a:prstGeom>
          <a:ln w="76200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684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14310" t="5684" r="15657" b="8080"/>
          <a:stretch/>
        </p:blipFill>
        <p:spPr>
          <a:xfrm>
            <a:off x="-29897" y="0"/>
            <a:ext cx="10723297" cy="7561263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CaixaDeTexto 2"/>
          <p:cNvSpPr txBox="1"/>
          <p:nvPr/>
        </p:nvSpPr>
        <p:spPr>
          <a:xfrm>
            <a:off x="7434932" y="972319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rgbClr val="FF0000"/>
                </a:solidFill>
              </a:rPr>
              <a:t>NOVO MEG</a:t>
            </a:r>
            <a:endParaRPr lang="pt-BR" sz="3600" b="1" dirty="0">
              <a:solidFill>
                <a:srgbClr val="FF0000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60219" y="163502"/>
            <a:ext cx="10633181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pt-BR" sz="1800" dirty="0">
                <a:hlinkClick r:id="rId3"/>
              </a:rPr>
              <a:t>https://www.in.gov.br/en/web/dou/-/</a:t>
            </a:r>
            <a:r>
              <a:rPr lang="pt-BR" sz="1800" dirty="0" smtClean="0">
                <a:hlinkClick r:id="rId3"/>
              </a:rPr>
              <a:t>instrucao-normativa-seges/me-n-19-de-4-de-abril-de-2022-391921197</a:t>
            </a:r>
            <a:r>
              <a:rPr lang="pt-BR" sz="1800" dirty="0" smtClean="0"/>
              <a:t> </a:t>
            </a:r>
            <a:endParaRPr lang="pt-BR" sz="1800" dirty="0"/>
          </a:p>
        </p:txBody>
      </p:sp>
      <p:cxnSp>
        <p:nvCxnSpPr>
          <p:cNvPr id="6" name="Conector de seta reta 5"/>
          <p:cNvCxnSpPr/>
          <p:nvPr/>
        </p:nvCxnSpPr>
        <p:spPr>
          <a:xfrm>
            <a:off x="594172" y="3492599"/>
            <a:ext cx="3600400" cy="100811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-52436" y="1064651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FF0000"/>
                </a:solidFill>
              </a:rPr>
              <a:t>PRAZO PARA ADESÃO – 30/09/2022</a:t>
            </a:r>
            <a:endParaRPr lang="pt-BR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00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6230" t="5686" r="2190" b="6882"/>
          <a:stretch/>
        </p:blipFill>
        <p:spPr>
          <a:xfrm>
            <a:off x="-4581" y="0"/>
            <a:ext cx="10732151" cy="7561263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CaixaDeTexto 2"/>
          <p:cNvSpPr txBox="1"/>
          <p:nvPr/>
        </p:nvSpPr>
        <p:spPr>
          <a:xfrm>
            <a:off x="2898428" y="1404367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FF0000"/>
                </a:solidFill>
              </a:rPr>
              <a:t>NOVO PORTAL +BRASIL</a:t>
            </a:r>
            <a:endParaRPr lang="pt-BR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17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646"/>
          <a:stretch/>
        </p:blipFill>
        <p:spPr>
          <a:xfrm>
            <a:off x="3247" y="2"/>
            <a:ext cx="10690155" cy="7561261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4" name="Retângulo 3"/>
          <p:cNvSpPr/>
          <p:nvPr/>
        </p:nvSpPr>
        <p:spPr>
          <a:xfrm>
            <a:off x="343768" y="612279"/>
            <a:ext cx="10009111" cy="5324535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5 - CONSIDERAÇÕES FINAIS </a:t>
            </a:r>
          </a:p>
          <a:p>
            <a:pPr algn="just">
              <a:lnSpc>
                <a:spcPct val="150000"/>
              </a:lnSpc>
            </a:pPr>
            <a:endParaRPr lang="pt-BR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Governo Federal se utiliza de instrumentos de Planejamento como o Plano Plurianual, Lei de Diretrizes Orçamentárias (LDO) e a Lei Orçamentária Anual (LOA). Da mesma forma, o Governos Estaduais e Municipais efetuam o planejamento dos seus Governos alinhados a Política da União.</a:t>
            </a:r>
          </a:p>
          <a:p>
            <a:pPr algn="just"/>
            <a:endParaRPr lang="pt-BR" sz="20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orçamento público é peça fundamental para o desenvolvimento do País e para o desenvolvimento de políticas públicas para todas as regiões do Brasil e o povo brasileiro. É necessário que o povo entenda o que é orçamento público e que participe da sua elaboração. Para isso é necessário que se conheça o processo de construção do projeto orçamentário no País.</a:t>
            </a:r>
          </a:p>
        </p:txBody>
      </p:sp>
      <p:pic>
        <p:nvPicPr>
          <p:cNvPr id="5" name="Picture 2" descr="WhatsApp Image 2022-02-18 at 0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35" y="6384393"/>
            <a:ext cx="2333806" cy="795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596" y="6450453"/>
            <a:ext cx="2459641" cy="733834"/>
          </a:xfrm>
          <a:prstGeom prst="rect">
            <a:avLst/>
          </a:prstGeom>
        </p:spPr>
      </p:pic>
      <p:pic>
        <p:nvPicPr>
          <p:cNvPr id="7" name="Picture 6" descr="Resultado de imagem para ms governo">
            <a:extLst>
              <a:ext uri="{FF2B5EF4-FFF2-40B4-BE49-F238E27FC236}">
                <a16:creationId xmlns:a16="http://schemas.microsoft.com/office/drawing/2014/main" xmlns="" id="{7981B0ED-B0BB-4974-80EC-C4DF807BE2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7110" y="6381438"/>
            <a:ext cx="1833289" cy="670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125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646"/>
          <a:stretch/>
        </p:blipFill>
        <p:spPr>
          <a:xfrm>
            <a:off x="3247" y="2"/>
            <a:ext cx="10690155" cy="7561261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Retângulo 2"/>
          <p:cNvSpPr/>
          <p:nvPr/>
        </p:nvSpPr>
        <p:spPr>
          <a:xfrm>
            <a:off x="1890316" y="1260351"/>
            <a:ext cx="7786742" cy="2400657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lIns="91440" tIns="45720" rIns="91440" bIns="45720">
            <a:spAutoFit/>
          </a:bodyPr>
          <a:lstStyle/>
          <a:p>
            <a:pPr marL="36576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7F09"/>
              </a:buClr>
              <a:buSzPct val="80000"/>
              <a:buFontTx/>
              <a:buNone/>
              <a:tabLst/>
              <a:defRPr/>
            </a:pPr>
            <a:r>
              <a:rPr kumimoji="0" lang="pt-BR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2.1.1 PLANO PLURIANUAL (PPA) – 2016/2019</a:t>
            </a:r>
          </a:p>
          <a:p>
            <a:pPr marL="36576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7F09"/>
              </a:buClr>
              <a:buSzPct val="80000"/>
              <a:buFontTx/>
              <a:buNone/>
              <a:tabLst/>
              <a:defRPr/>
            </a:pPr>
            <a:endParaRPr kumimoji="0" lang="pt-BR" sz="12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6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07F09"/>
              </a:buClr>
              <a:buSzPct val="80000"/>
              <a:buFontTx/>
              <a:buNone/>
              <a:tabLst/>
              <a:defRPr/>
            </a:pPr>
            <a:r>
              <a:rPr kumimoji="0" lang="pt-BR" sz="12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pt-BR" sz="16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Lei de periodicidade quadrienal, de hierarquia especial e sujeita a prazos e ritos peculiares de tramitação que estabelece, de forma regionalizada, as diretrizes, os objetivos e as metas da Administração Pública Federal para as despesas de capital, outras delas decorrentes e para as relativas aos programas de duração continuada. 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766613614"/>
              </p:ext>
            </p:extLst>
          </p:nvPr>
        </p:nvGraphicFramePr>
        <p:xfrm>
          <a:off x="2203428" y="3860604"/>
          <a:ext cx="3071834" cy="2500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266229126"/>
              </p:ext>
            </p:extLst>
          </p:nvPr>
        </p:nvGraphicFramePr>
        <p:xfrm>
          <a:off x="6275394" y="3423441"/>
          <a:ext cx="2786082" cy="2428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7" name="Picture 2" descr="WhatsApp Image 2022-02-18 at 09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113" y="6560530"/>
            <a:ext cx="2949262" cy="865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572" y="253022"/>
            <a:ext cx="2854756" cy="733834"/>
          </a:xfrm>
          <a:prstGeom prst="rect">
            <a:avLst/>
          </a:prstGeom>
        </p:spPr>
      </p:pic>
      <p:pic>
        <p:nvPicPr>
          <p:cNvPr id="9" name="Picture 6" descr="Resultado de imagem para ms governo">
            <a:extLst>
              <a:ext uri="{FF2B5EF4-FFF2-40B4-BE49-F238E27FC236}">
                <a16:creationId xmlns:a16="http://schemas.microsoft.com/office/drawing/2014/main" xmlns="" id="{7981B0ED-B0BB-4974-80EC-C4DF807BE2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0129" y="6654096"/>
            <a:ext cx="2096611" cy="670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125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" y="2"/>
            <a:ext cx="10690155" cy="7563559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26876CD3-C078-4E03-8433-1BEB5607EC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140" y="242632"/>
            <a:ext cx="10097382" cy="7138399"/>
          </a:xfrm>
          <a:prstGeom prst="rect">
            <a:avLst/>
          </a:prstGeom>
        </p:spPr>
      </p:pic>
      <p:pic>
        <p:nvPicPr>
          <p:cNvPr id="4" name="Picture 2" descr="WhatsApp Image 2022-02-18 at 0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6980" y="5580831"/>
            <a:ext cx="2333806" cy="795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948" y="1692399"/>
            <a:ext cx="2459641" cy="733834"/>
          </a:xfrm>
          <a:prstGeom prst="rect">
            <a:avLst/>
          </a:prstGeom>
        </p:spPr>
      </p:pic>
      <p:pic>
        <p:nvPicPr>
          <p:cNvPr id="6" name="Picture 6" descr="Resultado de imagem para ms governo">
            <a:extLst>
              <a:ext uri="{FF2B5EF4-FFF2-40B4-BE49-F238E27FC236}">
                <a16:creationId xmlns:a16="http://schemas.microsoft.com/office/drawing/2014/main" xmlns="" id="{7981B0ED-B0BB-4974-80EC-C4DF807BE2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8948" y="564710"/>
            <a:ext cx="1833289" cy="670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939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3186458" y="5779871"/>
            <a:ext cx="4152975" cy="1421726"/>
          </a:xfrm>
          <a:prstGeom prst="rect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78938" tIns="41048" rIns="78938" bIns="41048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>
              <a:spcBef>
                <a:spcPts val="877"/>
              </a:spcBef>
              <a:buSzPct val="100000"/>
              <a:defRPr/>
            </a:pPr>
            <a:r>
              <a:rPr lang="pt-BR" altLang="pt-BR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LUIS CARLOS MORENTE</a:t>
            </a:r>
          </a:p>
          <a:p>
            <a:pPr algn="ctr">
              <a:spcBef>
                <a:spcPts val="877"/>
              </a:spcBef>
              <a:buSzPct val="100000"/>
              <a:defRPr/>
            </a:pPr>
            <a:r>
              <a:rPr lang="pt-BR" altLang="pt-BR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hlinkClick r:id="rId2"/>
              </a:rPr>
              <a:t>luisbataguassu@gmail.com</a:t>
            </a:r>
            <a:r>
              <a:rPr lang="pt-BR" altLang="pt-BR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 </a:t>
            </a:r>
          </a:p>
          <a:p>
            <a:pPr algn="ctr">
              <a:spcBef>
                <a:spcPts val="877"/>
              </a:spcBef>
              <a:buSzPct val="100000"/>
              <a:defRPr/>
            </a:pPr>
            <a:r>
              <a:rPr lang="pt-BR" altLang="pt-BR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(67) 98472-3586</a:t>
            </a:r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557" y="1620391"/>
            <a:ext cx="6984776" cy="3801204"/>
          </a:xfrm>
          <a:prstGeom prst="rect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2" descr="WhatsApp Image 2022-02-18 at 0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1863" y="79320"/>
            <a:ext cx="3313247" cy="97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Resultado de imagem para ms governo">
            <a:extLst>
              <a:ext uri="{FF2B5EF4-FFF2-40B4-BE49-F238E27FC236}">
                <a16:creationId xmlns="" xmlns:a16="http://schemas.microsoft.com/office/drawing/2014/main" id="{7981B0ED-B0BB-4974-80EC-C4DF807BE2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213" y="162369"/>
            <a:ext cx="2910294" cy="931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45" y="214302"/>
            <a:ext cx="3525136" cy="879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80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615"/>
          <a:stretch/>
        </p:blipFill>
        <p:spPr>
          <a:xfrm>
            <a:off x="3245" y="-2296"/>
            <a:ext cx="10690155" cy="7563559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3" name="Retângulo 2"/>
          <p:cNvSpPr/>
          <p:nvPr/>
        </p:nvSpPr>
        <p:spPr>
          <a:xfrm>
            <a:off x="1890316" y="1332359"/>
            <a:ext cx="7715305" cy="4324261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36576" lvl="0">
              <a:buClr>
                <a:srgbClr val="F07F09"/>
              </a:buClr>
              <a:buSzPct val="80000"/>
            </a:pPr>
            <a:r>
              <a:rPr lang="pt-BR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2.1.2 - LEI DE DIRETRIZES ORÇAMENTÁRIAS (LDO) –</a:t>
            </a:r>
          </a:p>
          <a:p>
            <a:pPr marL="36576" lvl="0">
              <a:buClr>
                <a:srgbClr val="F07F09"/>
              </a:buClr>
              <a:buSzPct val="80000"/>
            </a:pPr>
            <a:r>
              <a:rPr lang="pt-BR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36576" lvl="0" algn="just">
              <a:lnSpc>
                <a:spcPct val="150000"/>
              </a:lnSpc>
              <a:buClr>
                <a:srgbClr val="F07F09"/>
              </a:buClr>
              <a:buSzPct val="80000"/>
            </a:pPr>
            <a:r>
              <a:rPr lang="pt-BR" sz="1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Uma das principais funções da LDO é estabelecer parâmetros necessários à alocação dos recursos no orçamento anual, de forma a garantir, dentro do possível, a realização das metas e objetivos contemplados no PPA. </a:t>
            </a:r>
          </a:p>
          <a:p>
            <a:pPr marL="36576" lvl="0" algn="just">
              <a:lnSpc>
                <a:spcPct val="150000"/>
              </a:lnSpc>
              <a:buClr>
                <a:srgbClr val="F07F09"/>
              </a:buClr>
              <a:buSzPct val="80000"/>
            </a:pPr>
            <a:endParaRPr lang="pt-BR" sz="18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6" lvl="0" algn="just">
              <a:lnSpc>
                <a:spcPct val="150000"/>
              </a:lnSpc>
              <a:buClr>
                <a:srgbClr val="F07F09"/>
              </a:buClr>
              <a:buSzPct val="80000"/>
            </a:pPr>
            <a:r>
              <a:rPr lang="pt-BR" sz="1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 papel da LDO ajustar as ações de governo, previstas no PPA, às reais possibilidades de caixa do Tesouro Nacional e selecionar dentre os programas incluídos no PPA aqueles que terão prioridade na execução do orçamento subseqüente.</a:t>
            </a:r>
          </a:p>
        </p:txBody>
      </p:sp>
      <p:grpSp>
        <p:nvGrpSpPr>
          <p:cNvPr id="4" name="Grupo 3"/>
          <p:cNvGrpSpPr/>
          <p:nvPr/>
        </p:nvGrpSpPr>
        <p:grpSpPr>
          <a:xfrm>
            <a:off x="3176200" y="5965999"/>
            <a:ext cx="5143536" cy="1285884"/>
            <a:chOff x="0" y="0"/>
            <a:chExt cx="4929222" cy="1141920"/>
          </a:xfrm>
        </p:grpSpPr>
        <p:sp>
          <p:nvSpPr>
            <p:cNvPr id="5" name="Retângulo de cantos arredondados 4"/>
            <p:cNvSpPr/>
            <p:nvPr/>
          </p:nvSpPr>
          <p:spPr>
            <a:xfrm>
              <a:off x="0" y="0"/>
              <a:ext cx="4929222" cy="1141920"/>
            </a:xfrm>
            <a:prstGeom prst="roundRect">
              <a:avLst/>
            </a:prstGeom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ln w="25400" cap="flat" cmpd="sng" algn="ctr">
              <a:solidFill>
                <a:srgbClr val="FF0000"/>
              </a:solidFill>
              <a:prstDash val="solid"/>
            </a:ln>
            <a:effectLst/>
          </p:spPr>
        </p:sp>
        <p:sp>
          <p:nvSpPr>
            <p:cNvPr id="6" name="Retângulo 5"/>
            <p:cNvSpPr/>
            <p:nvPr/>
          </p:nvSpPr>
          <p:spPr>
            <a:xfrm>
              <a:off x="55744" y="55744"/>
              <a:ext cx="4817734" cy="10304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  <a:effectLst/>
          </p:spPr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algn="ctr" defTabSz="622300">
                <a:lnSpc>
                  <a:spcPct val="150000"/>
                </a:lnSpc>
                <a:spcBef>
                  <a:spcPct val="0"/>
                </a:spcBef>
                <a:defRPr/>
              </a:pPr>
              <a:r>
                <a:rPr lang="pt-BR" sz="18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LEI Nº 13.473, de 08/08/2017</a:t>
              </a:r>
              <a:r>
                <a:rPr kumimoji="0" lang="pt-BR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–  LDO 2018</a:t>
              </a:r>
            </a:p>
          </p:txBody>
        </p:sp>
      </p:grpSp>
      <p:pic>
        <p:nvPicPr>
          <p:cNvPr id="7" name="Picture 2" descr="WhatsApp Image 2022-02-18 at 0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85" y="157318"/>
            <a:ext cx="2949262" cy="865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572" y="253022"/>
            <a:ext cx="2854756" cy="733834"/>
          </a:xfrm>
          <a:prstGeom prst="rect">
            <a:avLst/>
          </a:prstGeom>
        </p:spPr>
      </p:pic>
      <p:pic>
        <p:nvPicPr>
          <p:cNvPr id="9" name="Picture 6" descr="Resultado de imagem para ms governo">
            <a:extLst>
              <a:ext uri="{FF2B5EF4-FFF2-40B4-BE49-F238E27FC236}">
                <a16:creationId xmlns:a16="http://schemas.microsoft.com/office/drawing/2014/main" xmlns="" id="{7981B0ED-B0BB-4974-80EC-C4DF807BE2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5012" y="210013"/>
            <a:ext cx="2096611" cy="670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125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68"/>
          <a:stretch/>
        </p:blipFill>
        <p:spPr>
          <a:xfrm>
            <a:off x="3245" y="-2296"/>
            <a:ext cx="10690155" cy="7563559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9" name="Retângulo 8"/>
          <p:cNvSpPr/>
          <p:nvPr/>
        </p:nvSpPr>
        <p:spPr>
          <a:xfrm>
            <a:off x="1526388" y="1449812"/>
            <a:ext cx="7643867" cy="5740033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R="45720" lvl="0" algn="just">
              <a:lnSpc>
                <a:spcPct val="150000"/>
              </a:lnSpc>
              <a:spcBef>
                <a:spcPct val="20000"/>
              </a:spcBef>
              <a:buClr>
                <a:srgbClr val="F07F09"/>
              </a:buClr>
              <a:buSzPct val="95000"/>
            </a:pPr>
            <a:endParaRPr lang="pt-BR" sz="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45720" lvl="0" algn="just">
              <a:buClr>
                <a:srgbClr val="F07F09"/>
              </a:buClr>
              <a:buSzPct val="95000"/>
            </a:pPr>
            <a:r>
              <a:rPr lang="pt-BR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2.1.2 – LEI DE DIRETRIZES ORÇAMENTÁRIAS (LDO) – ALTERAÇÕES</a:t>
            </a:r>
          </a:p>
          <a:p>
            <a:pPr marR="45720" lvl="0" algn="just">
              <a:lnSpc>
                <a:spcPct val="150000"/>
              </a:lnSpc>
              <a:buClr>
                <a:srgbClr val="F07F09"/>
              </a:buClr>
              <a:buSzPct val="95000"/>
            </a:pPr>
            <a:endParaRPr lang="pt-BR" sz="1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R="45720" lvl="0" algn="just">
              <a:lnSpc>
                <a:spcPct val="150000"/>
              </a:lnSpc>
              <a:buClr>
                <a:srgbClr val="F07F09"/>
              </a:buClr>
              <a:buSzPct val="95000"/>
            </a:pPr>
            <a:r>
              <a:rPr lang="pt-BR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1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 Lei nº 13.602, de 9 de janeiro de 2018, alterou a Lei 13.473/2017 (LDO 2018), inovando e alterando o fluxo do processo de celebração de convênios e instrumentos congêneres com municípios de até 50 mil habitantes.</a:t>
            </a:r>
          </a:p>
          <a:p>
            <a:pPr marR="45720" lvl="0" algn="just">
              <a:buClr>
                <a:srgbClr val="F07F09"/>
              </a:buClr>
              <a:buSzPct val="95000"/>
            </a:pPr>
            <a:endParaRPr lang="pt-BR" sz="1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R="45720" lvl="0" algn="just">
              <a:lnSpc>
                <a:spcPct val="150000"/>
              </a:lnSpc>
              <a:buClr>
                <a:srgbClr val="F07F09"/>
              </a:buClr>
              <a:buSzPct val="95000"/>
            </a:pPr>
            <a:r>
              <a:rPr lang="pt-BR" sz="1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Art. 74. § 12. A inadimplência identificada no Serviço Auxiliar de Informação para Transferências Voluntárias – CAUC de municípios de até 50.000 (cinquenta mil) habitantes não impede a assinatura de convênios e instrumentos congêneres por esses entes, ficando vedada a transferência dos respectivos recursos financeiros enquanto a pendência não for definitivamente resolvida.      </a:t>
            </a:r>
          </a:p>
        </p:txBody>
      </p:sp>
      <p:pic>
        <p:nvPicPr>
          <p:cNvPr id="4" name="Picture 2" descr="WhatsApp Image 2022-02-18 at 0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8" y="198710"/>
            <a:ext cx="2949262" cy="865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572" y="253022"/>
            <a:ext cx="2854756" cy="733834"/>
          </a:xfrm>
          <a:prstGeom prst="rect">
            <a:avLst/>
          </a:prstGeom>
        </p:spPr>
      </p:pic>
      <p:pic>
        <p:nvPicPr>
          <p:cNvPr id="6" name="Picture 6" descr="Resultado de imagem para ms governo">
            <a:extLst>
              <a:ext uri="{FF2B5EF4-FFF2-40B4-BE49-F238E27FC236}">
                <a16:creationId xmlns:a16="http://schemas.microsoft.com/office/drawing/2014/main" xmlns="" id="{7981B0ED-B0BB-4974-80EC-C4DF807BE2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1861" y="296083"/>
            <a:ext cx="2096611" cy="670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125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615"/>
          <a:stretch/>
        </p:blipFill>
        <p:spPr>
          <a:xfrm>
            <a:off x="3245" y="-2296"/>
            <a:ext cx="10690155" cy="7563559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9" name="Retângulo 8"/>
          <p:cNvSpPr/>
          <p:nvPr/>
        </p:nvSpPr>
        <p:spPr>
          <a:xfrm>
            <a:off x="1680170" y="1494900"/>
            <a:ext cx="7643867" cy="3662541"/>
          </a:xfrm>
          <a:prstGeom prst="rect">
            <a:avLst/>
          </a:prstGeom>
          <a:ln w="571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R="45720" lvl="0">
              <a:spcBef>
                <a:spcPct val="20000"/>
              </a:spcBef>
              <a:buClr>
                <a:srgbClr val="F07F09"/>
              </a:buClr>
              <a:buSzPct val="95000"/>
            </a:pPr>
            <a:r>
              <a:rPr lang="pt-BR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2.1.3 - LEI ORÇAMENTÁRIA ANUAL (LOA) – VIGENTE</a:t>
            </a:r>
          </a:p>
          <a:p>
            <a:pPr marR="45720" lvl="0" algn="just">
              <a:lnSpc>
                <a:spcPct val="150000"/>
              </a:lnSpc>
              <a:spcBef>
                <a:spcPct val="20000"/>
              </a:spcBef>
              <a:buClr>
                <a:srgbClr val="F07F09"/>
              </a:buClr>
              <a:buSzPct val="95000"/>
            </a:pPr>
            <a:endParaRPr lang="pt-BR" sz="2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45720" lvl="0" algn="just">
              <a:lnSpc>
                <a:spcPct val="150000"/>
              </a:lnSpc>
              <a:spcBef>
                <a:spcPct val="20000"/>
              </a:spcBef>
              <a:buClr>
                <a:srgbClr val="F07F09"/>
              </a:buClr>
              <a:buSzPct val="95000"/>
            </a:pPr>
            <a:r>
              <a:rPr lang="pt-BR" sz="2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lei orçamentária da União estima receitas e fixa as despesas em igual valor para um exercício financeiro. </a:t>
            </a:r>
          </a:p>
          <a:p>
            <a:pPr marR="45720" lvl="0" algn="just">
              <a:buClr>
                <a:srgbClr val="F07F09"/>
              </a:buClr>
              <a:buSzPct val="95000"/>
            </a:pPr>
            <a:r>
              <a:rPr lang="pt-BR" sz="2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</a:p>
          <a:p>
            <a:pPr marR="45720" lvl="0" algn="just">
              <a:lnSpc>
                <a:spcPct val="150000"/>
              </a:lnSpc>
              <a:spcBef>
                <a:spcPct val="20000"/>
              </a:spcBef>
              <a:buClr>
                <a:srgbClr val="F07F09"/>
              </a:buClr>
              <a:buSzPct val="95000"/>
            </a:pPr>
            <a:r>
              <a:rPr lang="pt-BR" sz="2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um lado, permite avaliar as fontes de recursos públicos no universo dos contribuintes e, de outro, quem são os beneficiários desses recursos. </a:t>
            </a:r>
          </a:p>
        </p:txBody>
      </p:sp>
      <p:grpSp>
        <p:nvGrpSpPr>
          <p:cNvPr id="3" name="Grupo 9"/>
          <p:cNvGrpSpPr/>
          <p:nvPr/>
        </p:nvGrpSpPr>
        <p:grpSpPr>
          <a:xfrm>
            <a:off x="3042444" y="5652839"/>
            <a:ext cx="4919320" cy="1285884"/>
            <a:chOff x="0" y="855517"/>
            <a:chExt cx="7500990" cy="2003854"/>
          </a:xfrm>
        </p:grpSpPr>
        <p:sp>
          <p:nvSpPr>
            <p:cNvPr id="11" name="Retângulo de cantos arredondados 10"/>
            <p:cNvSpPr/>
            <p:nvPr/>
          </p:nvSpPr>
          <p:spPr>
            <a:xfrm>
              <a:off x="0" y="855517"/>
              <a:ext cx="7500990" cy="2003854"/>
            </a:xfrm>
            <a:prstGeom prst="roundRect">
              <a:avLst/>
            </a:prstGeom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ln w="25400" cap="flat" cmpd="sng" algn="ctr">
              <a:solidFill>
                <a:schemeClr val="tx1"/>
              </a:solidFill>
              <a:prstDash val="solid"/>
            </a:ln>
            <a:effectLst/>
          </p:spPr>
        </p:sp>
        <p:sp>
          <p:nvSpPr>
            <p:cNvPr id="12" name="Retângulo 11"/>
            <p:cNvSpPr/>
            <p:nvPr/>
          </p:nvSpPr>
          <p:spPr>
            <a:xfrm>
              <a:off x="97821" y="855519"/>
              <a:ext cx="7305350" cy="189252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pt-BR" sz="1800" b="1" kern="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LEI Nº 13.587, de 02/01/2018</a:t>
              </a:r>
            </a:p>
            <a:p>
              <a:pPr algn="just">
                <a:lnSpc>
                  <a:spcPct val="150000"/>
                </a:lnSpc>
              </a:pPr>
              <a:r>
                <a:rPr lang="pt-BR" sz="1800" b="1" dirty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Estima a receita e fixa a despesa da União para o exercício financeiro de 2018.</a:t>
              </a:r>
              <a:endParaRPr kumimoji="0" lang="pt-BR" sz="1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53340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pic>
        <p:nvPicPr>
          <p:cNvPr id="7" name="Picture 2" descr="WhatsApp Image 2022-02-18 at 0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8" y="198710"/>
            <a:ext cx="2949262" cy="865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572" y="253022"/>
            <a:ext cx="2854756" cy="733834"/>
          </a:xfrm>
          <a:prstGeom prst="rect">
            <a:avLst/>
          </a:prstGeom>
        </p:spPr>
      </p:pic>
      <p:pic>
        <p:nvPicPr>
          <p:cNvPr id="10" name="Picture 6" descr="Resultado de imagem para ms governo">
            <a:extLst>
              <a:ext uri="{FF2B5EF4-FFF2-40B4-BE49-F238E27FC236}">
                <a16:creationId xmlns:a16="http://schemas.microsoft.com/office/drawing/2014/main" xmlns="" id="{7981B0ED-B0BB-4974-80EC-C4DF807BE2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1861" y="296083"/>
            <a:ext cx="2096611" cy="670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17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697"/>
          <a:stretch/>
        </p:blipFill>
        <p:spPr>
          <a:xfrm>
            <a:off x="0" y="-68152"/>
            <a:ext cx="10690155" cy="7629415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6" name="Retângulo 5"/>
          <p:cNvSpPr/>
          <p:nvPr/>
        </p:nvSpPr>
        <p:spPr>
          <a:xfrm>
            <a:off x="2227665" y="4136129"/>
            <a:ext cx="2094667" cy="1289267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marL="0" marR="0" lvl="0" indent="0" algn="ctr" defTabSz="6223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1386260" y="1594843"/>
            <a:ext cx="8243871" cy="2862322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</a:pPr>
            <a:r>
              <a:rPr lang="pt-BR" sz="1600" b="1" dirty="0">
                <a:latin typeface="Arial" panose="020B0604020202020204" pitchFamily="34" charset="0"/>
              </a:rPr>
              <a:t>3 – LEIS,  DECRETOS E PORTARIAS</a:t>
            </a:r>
          </a:p>
          <a:p>
            <a:pPr algn="just">
              <a:spcBef>
                <a:spcPts val="0"/>
              </a:spcBef>
            </a:pPr>
            <a:endParaRPr lang="pt-BR" sz="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indent="-342900" algn="just">
              <a:spcBef>
                <a:spcPts val="0"/>
              </a:spcBef>
            </a:pPr>
            <a:r>
              <a:rPr lang="pt-BR" sz="1400" b="1" dirty="0">
                <a:latin typeface="Arial" pitchFamily="34" charset="0"/>
                <a:cs typeface="Arial" pitchFamily="34" charset="0"/>
              </a:rPr>
              <a:t>a) LEI DE RESPONSABILIDADE FISCAL – LRF de 04/05/2000 </a:t>
            </a:r>
          </a:p>
          <a:p>
            <a:pPr indent="-342900" algn="just">
              <a:spcBef>
                <a:spcPts val="0"/>
              </a:spcBef>
            </a:pPr>
            <a:endParaRPr lang="pt-BR" sz="800" b="1" dirty="0">
              <a:latin typeface="Arial" pitchFamily="34" charset="0"/>
              <a:cs typeface="Arial" pitchFamily="34" charset="0"/>
            </a:endParaRPr>
          </a:p>
          <a:p>
            <a:pPr indent="-342900" algn="just">
              <a:lnSpc>
                <a:spcPct val="150000"/>
              </a:lnSpc>
              <a:spcBef>
                <a:spcPts val="0"/>
              </a:spcBef>
            </a:pPr>
            <a:r>
              <a:rPr lang="pt-BR" sz="1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 Lei de Responsabilidade Fiscal estabelece, em regime nacional, parâmetros a serem seguidos relativos ao gasto público de cada ente federativo (estados e  municípios) brasileiro.</a:t>
            </a:r>
          </a:p>
          <a:p>
            <a:pPr indent="-342900" algn="just">
              <a:spcBef>
                <a:spcPts val="0"/>
              </a:spcBef>
            </a:pPr>
            <a:r>
              <a:rPr lang="pt-BR" sz="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     </a:t>
            </a:r>
          </a:p>
          <a:p>
            <a:pPr indent="-342900" algn="just">
              <a:lnSpc>
                <a:spcPct val="150000"/>
              </a:lnSpc>
              <a:spcBef>
                <a:spcPts val="0"/>
              </a:spcBef>
            </a:pPr>
            <a:r>
              <a:rPr lang="pt-BR" sz="1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As restrições orçamentárias visam preservar a situação fiscal dos entes federativos, de acordo com seus balanços anuais, com o objetivo de garantir a saúde financeira de estados e municípios, a aplicação de recursos nas esferas adequadas e uma boa herança administrativa para os futuros  gestores.</a:t>
            </a:r>
            <a:endParaRPr lang="pt-BR" sz="1400" b="1" dirty="0">
              <a:solidFill>
                <a:srgbClr val="0000CC"/>
              </a:solidFill>
            </a:endParaRPr>
          </a:p>
        </p:txBody>
      </p:sp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1666917284"/>
              </p:ext>
            </p:extLst>
          </p:nvPr>
        </p:nvGraphicFramePr>
        <p:xfrm>
          <a:off x="1386260" y="4778200"/>
          <a:ext cx="8243871" cy="20321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2" descr="WhatsApp Image 2022-02-18 at 0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034" y="253022"/>
            <a:ext cx="2949262" cy="865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572" y="253022"/>
            <a:ext cx="2854756" cy="733834"/>
          </a:xfrm>
          <a:prstGeom prst="rect">
            <a:avLst/>
          </a:prstGeom>
        </p:spPr>
      </p:pic>
      <p:pic>
        <p:nvPicPr>
          <p:cNvPr id="11" name="Picture 6" descr="Resultado de imagem para ms governo">
            <a:extLst>
              <a:ext uri="{FF2B5EF4-FFF2-40B4-BE49-F238E27FC236}">
                <a16:creationId xmlns:a16="http://schemas.microsoft.com/office/drawing/2014/main" xmlns="" id="{7981B0ED-B0BB-4974-80EC-C4DF807BE2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1861" y="296083"/>
            <a:ext cx="2096611" cy="670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125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1741</TotalTime>
  <Words>2678</Words>
  <Application>Microsoft Office PowerPoint</Application>
  <PresentationFormat>Personalizar</PresentationFormat>
  <Paragraphs>283</Paragraphs>
  <Slides>51</Slides>
  <Notes>10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51</vt:i4>
      </vt:variant>
    </vt:vector>
  </HeadingPairs>
  <TitlesOfParts>
    <vt:vector size="61" baseType="lpstr">
      <vt:lpstr>Arial Unicode MS</vt:lpstr>
      <vt:lpstr>SimSun</vt:lpstr>
      <vt:lpstr>SimSun</vt:lpstr>
      <vt:lpstr>Arial</vt:lpstr>
      <vt:lpstr>Calibri</vt:lpstr>
      <vt:lpstr>Tahoma</vt:lpstr>
      <vt:lpstr>Times New Roman</vt:lpstr>
      <vt:lpstr>Trebuchet MS</vt:lpstr>
      <vt:lpstr>Wingdings 2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EDSON</dc:creator>
  <cp:lastModifiedBy>EPE</cp:lastModifiedBy>
  <cp:revision>229</cp:revision>
  <cp:lastPrinted>2018-07-20T20:22:56Z</cp:lastPrinted>
  <dcterms:created xsi:type="dcterms:W3CDTF">2017-04-13T15:03:45Z</dcterms:created>
  <dcterms:modified xsi:type="dcterms:W3CDTF">2022-04-08T21:17:27Z</dcterms:modified>
</cp:coreProperties>
</file>