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3" r:id="rId5"/>
    <p:sldId id="262" r:id="rId6"/>
    <p:sldId id="269" r:id="rId7"/>
    <p:sldId id="267" r:id="rId8"/>
    <p:sldId id="264" r:id="rId9"/>
    <p:sldId id="265" r:id="rId10"/>
    <p:sldId id="266" r:id="rId11"/>
    <p:sldId id="282" r:id="rId12"/>
    <p:sldId id="271" r:id="rId13"/>
    <p:sldId id="272" r:id="rId14"/>
    <p:sldId id="273" r:id="rId15"/>
    <p:sldId id="279" r:id="rId16"/>
    <p:sldId id="274" r:id="rId17"/>
    <p:sldId id="278" r:id="rId18"/>
    <p:sldId id="281" r:id="rId19"/>
    <p:sldId id="268" r:id="rId20"/>
    <p:sldId id="261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6F647-A864-4922-BDA0-7CF247107A0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C084E5-C465-45EE-8C0D-06E021D14878}">
      <dgm:prSet/>
      <dgm:spPr/>
      <dgm:t>
        <a:bodyPr/>
        <a:lstStyle/>
        <a:p>
          <a:r>
            <a:rPr lang="pt-BR" b="1" dirty="0"/>
            <a:t>Conhecimento</a:t>
          </a:r>
          <a:r>
            <a:rPr lang="pt-BR" dirty="0"/>
            <a:t> é informação combinada com experiência, contexto, interpretação e reflexão. </a:t>
          </a:r>
          <a:endParaRPr lang="en-US" dirty="0"/>
        </a:p>
      </dgm:t>
    </dgm:pt>
    <dgm:pt modelId="{EC8B8332-F874-42EC-AD37-5E8F41812D90}" type="parTrans" cxnId="{615CDB71-1061-484A-8697-58348E2AE2C1}">
      <dgm:prSet/>
      <dgm:spPr/>
      <dgm:t>
        <a:bodyPr/>
        <a:lstStyle/>
        <a:p>
          <a:endParaRPr lang="en-US"/>
        </a:p>
      </dgm:t>
    </dgm:pt>
    <dgm:pt modelId="{1BB0ABB6-3A98-4BF9-90F1-6E69B39965E5}" type="sibTrans" cxnId="{615CDB71-1061-484A-8697-58348E2AE2C1}">
      <dgm:prSet/>
      <dgm:spPr/>
      <dgm:t>
        <a:bodyPr/>
        <a:lstStyle/>
        <a:p>
          <a:endParaRPr lang="en-US"/>
        </a:p>
      </dgm:t>
    </dgm:pt>
    <dgm:pt modelId="{240336AD-BDE0-4613-882C-3975E2763941}">
      <dgm:prSet/>
      <dgm:spPr/>
      <dgm:t>
        <a:bodyPr/>
        <a:lstStyle/>
        <a:p>
          <a:r>
            <a:rPr lang="pt-BR" b="1" dirty="0"/>
            <a:t>Conhecimento</a:t>
          </a:r>
          <a:r>
            <a:rPr lang="pt-BR" dirty="0"/>
            <a:t> envolve a pessoa como um todo, integrando os elementos de pensamento e sentimento. </a:t>
          </a:r>
          <a:endParaRPr lang="en-US" dirty="0"/>
        </a:p>
      </dgm:t>
    </dgm:pt>
    <dgm:pt modelId="{B22599F4-552C-4215-B094-28B6C2438F9B}" type="parTrans" cxnId="{9353B81F-91B1-4E10-A501-E6BED1F0AF65}">
      <dgm:prSet/>
      <dgm:spPr/>
      <dgm:t>
        <a:bodyPr/>
        <a:lstStyle/>
        <a:p>
          <a:endParaRPr lang="en-US"/>
        </a:p>
      </dgm:t>
    </dgm:pt>
    <dgm:pt modelId="{51595215-1994-49B0-A062-90B9DD12977A}" type="sibTrans" cxnId="{9353B81F-91B1-4E10-A501-E6BED1F0AF65}">
      <dgm:prSet/>
      <dgm:spPr/>
      <dgm:t>
        <a:bodyPr/>
        <a:lstStyle/>
        <a:p>
          <a:endParaRPr lang="en-US"/>
        </a:p>
      </dgm:t>
    </dgm:pt>
    <dgm:pt modelId="{DDEB4350-58D1-4DB0-8832-95F6597BCB27}" type="pres">
      <dgm:prSet presAssocID="{1146F647-A864-4922-BDA0-7CF247107A0B}" presName="vert0" presStyleCnt="0">
        <dgm:presLayoutVars>
          <dgm:dir/>
          <dgm:animOne val="branch"/>
          <dgm:animLvl val="lvl"/>
        </dgm:presLayoutVars>
      </dgm:prSet>
      <dgm:spPr/>
    </dgm:pt>
    <dgm:pt modelId="{A8E7C68C-8F63-4077-9288-2EFAABC9D3CE}" type="pres">
      <dgm:prSet presAssocID="{E5C084E5-C465-45EE-8C0D-06E021D14878}" presName="thickLine" presStyleLbl="alignNode1" presStyleIdx="0" presStyleCnt="2"/>
      <dgm:spPr/>
    </dgm:pt>
    <dgm:pt modelId="{AAFF9EE0-48F3-46ED-9B21-1411F868EFF3}" type="pres">
      <dgm:prSet presAssocID="{E5C084E5-C465-45EE-8C0D-06E021D14878}" presName="horz1" presStyleCnt="0"/>
      <dgm:spPr/>
    </dgm:pt>
    <dgm:pt modelId="{6B3B5CC7-B5D6-4C94-A3E2-3F80102D90B4}" type="pres">
      <dgm:prSet presAssocID="{E5C084E5-C465-45EE-8C0D-06E021D14878}" presName="tx1" presStyleLbl="revTx" presStyleIdx="0" presStyleCnt="2"/>
      <dgm:spPr/>
    </dgm:pt>
    <dgm:pt modelId="{E6DC5BE9-6FCD-4096-8FAA-75A1C11C7907}" type="pres">
      <dgm:prSet presAssocID="{E5C084E5-C465-45EE-8C0D-06E021D14878}" presName="vert1" presStyleCnt="0"/>
      <dgm:spPr/>
    </dgm:pt>
    <dgm:pt modelId="{B4D70FDE-A25C-4423-87C4-B39ABA61861B}" type="pres">
      <dgm:prSet presAssocID="{240336AD-BDE0-4613-882C-3975E2763941}" presName="thickLine" presStyleLbl="alignNode1" presStyleIdx="1" presStyleCnt="2"/>
      <dgm:spPr/>
    </dgm:pt>
    <dgm:pt modelId="{FF2B7988-9F1A-4D63-963E-14BC72E48D48}" type="pres">
      <dgm:prSet presAssocID="{240336AD-BDE0-4613-882C-3975E2763941}" presName="horz1" presStyleCnt="0"/>
      <dgm:spPr/>
    </dgm:pt>
    <dgm:pt modelId="{C839B837-6EA6-4A55-9BBC-686B978DC66B}" type="pres">
      <dgm:prSet presAssocID="{240336AD-BDE0-4613-882C-3975E2763941}" presName="tx1" presStyleLbl="revTx" presStyleIdx="1" presStyleCnt="2"/>
      <dgm:spPr/>
    </dgm:pt>
    <dgm:pt modelId="{B2183ADE-1236-4C64-8657-BEF0E1739110}" type="pres">
      <dgm:prSet presAssocID="{240336AD-BDE0-4613-882C-3975E2763941}" presName="vert1" presStyleCnt="0"/>
      <dgm:spPr/>
    </dgm:pt>
  </dgm:ptLst>
  <dgm:cxnLst>
    <dgm:cxn modelId="{362F5405-FF2F-45AD-9FD7-7950243159AD}" type="presOf" srcId="{240336AD-BDE0-4613-882C-3975E2763941}" destId="{C839B837-6EA6-4A55-9BBC-686B978DC66B}" srcOrd="0" destOrd="0" presId="urn:microsoft.com/office/officeart/2008/layout/LinedList"/>
    <dgm:cxn modelId="{9353B81F-91B1-4E10-A501-E6BED1F0AF65}" srcId="{1146F647-A864-4922-BDA0-7CF247107A0B}" destId="{240336AD-BDE0-4613-882C-3975E2763941}" srcOrd="1" destOrd="0" parTransId="{B22599F4-552C-4215-B094-28B6C2438F9B}" sibTransId="{51595215-1994-49B0-A062-90B9DD12977A}"/>
    <dgm:cxn modelId="{78A3D06B-848A-42D4-9A1A-063EFCFCF0D0}" type="presOf" srcId="{1146F647-A864-4922-BDA0-7CF247107A0B}" destId="{DDEB4350-58D1-4DB0-8832-95F6597BCB27}" srcOrd="0" destOrd="0" presId="urn:microsoft.com/office/officeart/2008/layout/LinedList"/>
    <dgm:cxn modelId="{615CDB71-1061-484A-8697-58348E2AE2C1}" srcId="{1146F647-A864-4922-BDA0-7CF247107A0B}" destId="{E5C084E5-C465-45EE-8C0D-06E021D14878}" srcOrd="0" destOrd="0" parTransId="{EC8B8332-F874-42EC-AD37-5E8F41812D90}" sibTransId="{1BB0ABB6-3A98-4BF9-90F1-6E69B39965E5}"/>
    <dgm:cxn modelId="{64CE96BE-309A-49FC-8C96-7D874121684E}" type="presOf" srcId="{E5C084E5-C465-45EE-8C0D-06E021D14878}" destId="{6B3B5CC7-B5D6-4C94-A3E2-3F80102D90B4}" srcOrd="0" destOrd="0" presId="urn:microsoft.com/office/officeart/2008/layout/LinedList"/>
    <dgm:cxn modelId="{1C48D1A4-BDE9-4B47-9C5E-FF00534D309B}" type="presParOf" srcId="{DDEB4350-58D1-4DB0-8832-95F6597BCB27}" destId="{A8E7C68C-8F63-4077-9288-2EFAABC9D3CE}" srcOrd="0" destOrd="0" presId="urn:microsoft.com/office/officeart/2008/layout/LinedList"/>
    <dgm:cxn modelId="{3F1AA227-7E8F-4561-BB89-1BCDD77DC1B7}" type="presParOf" srcId="{DDEB4350-58D1-4DB0-8832-95F6597BCB27}" destId="{AAFF9EE0-48F3-46ED-9B21-1411F868EFF3}" srcOrd="1" destOrd="0" presId="urn:microsoft.com/office/officeart/2008/layout/LinedList"/>
    <dgm:cxn modelId="{FAAD4FBF-D6DB-4C6E-9FEB-52089EBF0DA0}" type="presParOf" srcId="{AAFF9EE0-48F3-46ED-9B21-1411F868EFF3}" destId="{6B3B5CC7-B5D6-4C94-A3E2-3F80102D90B4}" srcOrd="0" destOrd="0" presId="urn:microsoft.com/office/officeart/2008/layout/LinedList"/>
    <dgm:cxn modelId="{EE898C91-0641-4854-8727-CFEB0A10B4D3}" type="presParOf" srcId="{AAFF9EE0-48F3-46ED-9B21-1411F868EFF3}" destId="{E6DC5BE9-6FCD-4096-8FAA-75A1C11C7907}" srcOrd="1" destOrd="0" presId="urn:microsoft.com/office/officeart/2008/layout/LinedList"/>
    <dgm:cxn modelId="{6DA0B44F-27C7-4332-AB69-8479FF4884FF}" type="presParOf" srcId="{DDEB4350-58D1-4DB0-8832-95F6597BCB27}" destId="{B4D70FDE-A25C-4423-87C4-B39ABA61861B}" srcOrd="2" destOrd="0" presId="urn:microsoft.com/office/officeart/2008/layout/LinedList"/>
    <dgm:cxn modelId="{72D95AC5-AD19-4B13-B7B6-2313861B7D03}" type="presParOf" srcId="{DDEB4350-58D1-4DB0-8832-95F6597BCB27}" destId="{FF2B7988-9F1A-4D63-963E-14BC72E48D48}" srcOrd="3" destOrd="0" presId="urn:microsoft.com/office/officeart/2008/layout/LinedList"/>
    <dgm:cxn modelId="{FD0D51E0-72C5-4A0D-959A-DEA6D1504E6B}" type="presParOf" srcId="{FF2B7988-9F1A-4D63-963E-14BC72E48D48}" destId="{C839B837-6EA6-4A55-9BBC-686B978DC66B}" srcOrd="0" destOrd="0" presId="urn:microsoft.com/office/officeart/2008/layout/LinedList"/>
    <dgm:cxn modelId="{98766FFE-07C3-4A8A-AFA3-A06FFB6E3E2D}" type="presParOf" srcId="{FF2B7988-9F1A-4D63-963E-14BC72E48D48}" destId="{B2183ADE-1236-4C64-8657-BEF0E17391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AADCC-31A6-42EF-8157-1AF1065D5EB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9AF111-3779-42FE-8E3E-32AA19B75CCD}">
      <dgm:prSet/>
      <dgm:spPr/>
      <dgm:t>
        <a:bodyPr/>
        <a:lstStyle/>
        <a:p>
          <a:r>
            <a:rPr lang="pt-BR"/>
            <a:t>Identificação e difusão de Melhores Práticas</a:t>
          </a:r>
          <a:endParaRPr lang="en-US"/>
        </a:p>
      </dgm:t>
    </dgm:pt>
    <dgm:pt modelId="{8DDB24E7-2917-4C47-B9C4-F6DFF110AE8D}" type="parTrans" cxnId="{DAE29BC1-28F0-4600-AE7B-BCE28E9A104B}">
      <dgm:prSet/>
      <dgm:spPr/>
      <dgm:t>
        <a:bodyPr/>
        <a:lstStyle/>
        <a:p>
          <a:endParaRPr lang="en-US" sz="1400"/>
        </a:p>
      </dgm:t>
    </dgm:pt>
    <dgm:pt modelId="{F2B319AF-7769-47A4-97C7-3D36773BA032}" type="sibTrans" cxnId="{DAE29BC1-28F0-4600-AE7B-BCE28E9A104B}">
      <dgm:prSet/>
      <dgm:spPr/>
      <dgm:t>
        <a:bodyPr/>
        <a:lstStyle/>
        <a:p>
          <a:endParaRPr lang="en-US"/>
        </a:p>
      </dgm:t>
    </dgm:pt>
    <dgm:pt modelId="{9D4BF018-2125-4800-B97D-D489D6A8B0AA}">
      <dgm:prSet/>
      <dgm:spPr/>
      <dgm:t>
        <a:bodyPr/>
        <a:lstStyle/>
        <a:p>
          <a:r>
            <a:rPr lang="pt-BR"/>
            <a:t>Benchmarking interno e externo</a:t>
          </a:r>
          <a:endParaRPr lang="en-US"/>
        </a:p>
      </dgm:t>
    </dgm:pt>
    <dgm:pt modelId="{948FD8D2-E904-4A03-B5B2-E931988FB6EE}" type="parTrans" cxnId="{B0E9C9EE-B006-43C7-A2D6-AAE7BFC0B3DB}">
      <dgm:prSet/>
      <dgm:spPr/>
      <dgm:t>
        <a:bodyPr/>
        <a:lstStyle/>
        <a:p>
          <a:endParaRPr lang="en-US" sz="1400"/>
        </a:p>
      </dgm:t>
    </dgm:pt>
    <dgm:pt modelId="{00A4356B-ACDC-4F17-BB0D-3677250AE53A}" type="sibTrans" cxnId="{B0E9C9EE-B006-43C7-A2D6-AAE7BFC0B3DB}">
      <dgm:prSet/>
      <dgm:spPr/>
      <dgm:t>
        <a:bodyPr/>
        <a:lstStyle/>
        <a:p>
          <a:endParaRPr lang="en-US"/>
        </a:p>
      </dgm:t>
    </dgm:pt>
    <dgm:pt modelId="{2F766E38-1C68-4983-A25B-3C175630E593}">
      <dgm:prSet/>
      <dgm:spPr/>
      <dgm:t>
        <a:bodyPr/>
        <a:lstStyle/>
        <a:p>
          <a:r>
            <a:rPr lang="pt-BR"/>
            <a:t>Memória organizacional / Lições aprendidas / Banco de Conhecimentos</a:t>
          </a:r>
          <a:endParaRPr lang="en-US"/>
        </a:p>
      </dgm:t>
    </dgm:pt>
    <dgm:pt modelId="{85408703-0FF8-4184-BA7E-82D984E0C69F}" type="parTrans" cxnId="{6711BF3D-B93D-4EB3-9DC5-AF5B19D772DF}">
      <dgm:prSet/>
      <dgm:spPr/>
      <dgm:t>
        <a:bodyPr/>
        <a:lstStyle/>
        <a:p>
          <a:endParaRPr lang="en-US" sz="1400"/>
        </a:p>
      </dgm:t>
    </dgm:pt>
    <dgm:pt modelId="{C5ECE770-13FB-4A8A-A690-39EC6D25A28B}" type="sibTrans" cxnId="{6711BF3D-B93D-4EB3-9DC5-AF5B19D772DF}">
      <dgm:prSet/>
      <dgm:spPr/>
      <dgm:t>
        <a:bodyPr/>
        <a:lstStyle/>
        <a:p>
          <a:endParaRPr lang="en-US"/>
        </a:p>
      </dgm:t>
    </dgm:pt>
    <dgm:pt modelId="{D913AB2B-8BC0-48DB-97FA-641490015C0A}">
      <dgm:prSet/>
      <dgm:spPr/>
      <dgm:t>
        <a:bodyPr/>
        <a:lstStyle/>
        <a:p>
          <a:r>
            <a:rPr lang="pt-BR" dirty="0"/>
            <a:t>Sistemas de inteligência organizacional</a:t>
          </a:r>
          <a:endParaRPr lang="en-US" dirty="0"/>
        </a:p>
      </dgm:t>
    </dgm:pt>
    <dgm:pt modelId="{94623BB8-6B40-4DD6-8D0F-F5C347959434}" type="parTrans" cxnId="{E72CE7A9-6C48-4925-AB76-8388DCDAF77F}">
      <dgm:prSet/>
      <dgm:spPr/>
      <dgm:t>
        <a:bodyPr/>
        <a:lstStyle/>
        <a:p>
          <a:endParaRPr lang="en-US" sz="1400"/>
        </a:p>
      </dgm:t>
    </dgm:pt>
    <dgm:pt modelId="{D9BDD452-1BA5-42EE-8C05-9830AFB99BF8}" type="sibTrans" cxnId="{E72CE7A9-6C48-4925-AB76-8388DCDAF77F}">
      <dgm:prSet/>
      <dgm:spPr/>
      <dgm:t>
        <a:bodyPr/>
        <a:lstStyle/>
        <a:p>
          <a:endParaRPr lang="en-US"/>
        </a:p>
      </dgm:t>
    </dgm:pt>
    <dgm:pt modelId="{95CFF5DB-D03F-43EF-9893-96F5E6315842}">
      <dgm:prSet/>
      <dgm:spPr/>
      <dgm:t>
        <a:bodyPr/>
        <a:lstStyle/>
        <a:p>
          <a:r>
            <a:rPr lang="pt-BR" dirty="0"/>
            <a:t>Mapeamento ou Auditoria do Conhecimento</a:t>
          </a:r>
          <a:endParaRPr lang="en-US" dirty="0"/>
        </a:p>
      </dgm:t>
    </dgm:pt>
    <dgm:pt modelId="{1F61E66E-8495-44E8-93F2-B8197FFB76D3}" type="parTrans" cxnId="{BB95D2B2-88AD-4775-AB69-4392D0F9EB98}">
      <dgm:prSet/>
      <dgm:spPr/>
      <dgm:t>
        <a:bodyPr/>
        <a:lstStyle/>
        <a:p>
          <a:endParaRPr lang="en-US" sz="1400"/>
        </a:p>
      </dgm:t>
    </dgm:pt>
    <dgm:pt modelId="{1B11113B-9537-4118-9E15-362C05E40D97}" type="sibTrans" cxnId="{BB95D2B2-88AD-4775-AB69-4392D0F9EB98}">
      <dgm:prSet/>
      <dgm:spPr/>
      <dgm:t>
        <a:bodyPr/>
        <a:lstStyle/>
        <a:p>
          <a:endParaRPr lang="en-US"/>
        </a:p>
      </dgm:t>
    </dgm:pt>
    <dgm:pt modelId="{92840F72-351D-4419-B1FF-D37F9916016E}">
      <dgm:prSet/>
      <dgm:spPr/>
      <dgm:t>
        <a:bodyPr/>
        <a:lstStyle/>
        <a:p>
          <a:r>
            <a:rPr lang="pt-BR"/>
            <a:t>Sistema de gestão por competências</a:t>
          </a:r>
          <a:endParaRPr lang="en-US"/>
        </a:p>
      </dgm:t>
    </dgm:pt>
    <dgm:pt modelId="{AD0E6BDD-34EC-4810-BF96-9DD48B46C5E3}" type="parTrans" cxnId="{C9508BDB-EC07-4E36-9364-C3A2F5C71BB8}">
      <dgm:prSet/>
      <dgm:spPr/>
      <dgm:t>
        <a:bodyPr/>
        <a:lstStyle/>
        <a:p>
          <a:endParaRPr lang="en-US" sz="1400"/>
        </a:p>
      </dgm:t>
    </dgm:pt>
    <dgm:pt modelId="{7C983999-ED7B-44B0-AC62-3F373AD37A08}" type="sibTrans" cxnId="{C9508BDB-EC07-4E36-9364-C3A2F5C71BB8}">
      <dgm:prSet/>
      <dgm:spPr/>
      <dgm:t>
        <a:bodyPr/>
        <a:lstStyle/>
        <a:p>
          <a:endParaRPr lang="en-US"/>
        </a:p>
      </dgm:t>
    </dgm:pt>
    <dgm:pt modelId="{2A05B33A-DD6E-4D3B-800C-9279315502FE}">
      <dgm:prSet/>
      <dgm:spPr/>
      <dgm:t>
        <a:bodyPr/>
        <a:lstStyle/>
        <a:p>
          <a:r>
            <a:rPr lang="pt-BR"/>
            <a:t>Banco de competências organizacionais. </a:t>
          </a:r>
          <a:endParaRPr lang="en-US"/>
        </a:p>
      </dgm:t>
    </dgm:pt>
    <dgm:pt modelId="{08A8CEFC-DE5A-46CE-8B48-4EF2220E65C1}" type="parTrans" cxnId="{ADF981EC-7769-4287-8D73-12ADD8F1160E}">
      <dgm:prSet/>
      <dgm:spPr/>
      <dgm:t>
        <a:bodyPr/>
        <a:lstStyle/>
        <a:p>
          <a:endParaRPr lang="en-US" sz="1400"/>
        </a:p>
      </dgm:t>
    </dgm:pt>
    <dgm:pt modelId="{377480E7-5A56-4EE6-B834-F44500200958}" type="sibTrans" cxnId="{ADF981EC-7769-4287-8D73-12ADD8F1160E}">
      <dgm:prSet/>
      <dgm:spPr/>
      <dgm:t>
        <a:bodyPr/>
        <a:lstStyle/>
        <a:p>
          <a:endParaRPr lang="en-US"/>
        </a:p>
      </dgm:t>
    </dgm:pt>
    <dgm:pt modelId="{6668BB12-96E3-44F6-806F-4A4C5EE4A8DB}">
      <dgm:prSet/>
      <dgm:spPr/>
      <dgm:t>
        <a:bodyPr/>
        <a:lstStyle/>
        <a:p>
          <a:r>
            <a:rPr lang="pt-BR"/>
            <a:t>Banco de competências individuais.</a:t>
          </a:r>
          <a:endParaRPr lang="en-US"/>
        </a:p>
      </dgm:t>
    </dgm:pt>
    <dgm:pt modelId="{25D98319-DA42-46AB-ABDB-9B54C30CD25B}" type="parTrans" cxnId="{8E8A3055-38ED-466B-88A9-276E1D1E4DD5}">
      <dgm:prSet/>
      <dgm:spPr/>
      <dgm:t>
        <a:bodyPr/>
        <a:lstStyle/>
        <a:p>
          <a:endParaRPr lang="en-US" sz="1400"/>
        </a:p>
      </dgm:t>
    </dgm:pt>
    <dgm:pt modelId="{0E773EFF-A569-44E0-8698-0D63187F214B}" type="sibTrans" cxnId="{8E8A3055-38ED-466B-88A9-276E1D1E4DD5}">
      <dgm:prSet/>
      <dgm:spPr/>
      <dgm:t>
        <a:bodyPr/>
        <a:lstStyle/>
        <a:p>
          <a:endParaRPr lang="en-US"/>
        </a:p>
      </dgm:t>
    </dgm:pt>
    <dgm:pt modelId="{5A069BB2-2579-460C-B614-D87CD71EC513}">
      <dgm:prSet/>
      <dgm:spPr/>
      <dgm:t>
        <a:bodyPr/>
        <a:lstStyle/>
        <a:p>
          <a:r>
            <a:rPr lang="pt-BR" dirty="0"/>
            <a:t>Gestão do Capital Intelectual ou Gestão dos Ativos Intangíveis</a:t>
          </a:r>
          <a:endParaRPr lang="en-US" dirty="0"/>
        </a:p>
      </dgm:t>
    </dgm:pt>
    <dgm:pt modelId="{42D00AE7-24D6-41A3-9C50-1292C83AF7E4}" type="parTrans" cxnId="{569EEC3D-3A82-458F-B67F-D67169863DBF}">
      <dgm:prSet/>
      <dgm:spPr/>
      <dgm:t>
        <a:bodyPr/>
        <a:lstStyle/>
        <a:p>
          <a:endParaRPr lang="en-US" sz="1400"/>
        </a:p>
      </dgm:t>
    </dgm:pt>
    <dgm:pt modelId="{BD2919A8-9DAA-4BC6-BFFA-89F66920E5E9}" type="sibTrans" cxnId="{569EEC3D-3A82-458F-B67F-D67169863DBF}">
      <dgm:prSet/>
      <dgm:spPr/>
      <dgm:t>
        <a:bodyPr/>
        <a:lstStyle/>
        <a:p>
          <a:endParaRPr lang="en-US"/>
        </a:p>
      </dgm:t>
    </dgm:pt>
    <dgm:pt modelId="{2BE50789-E639-4CF0-82E4-6666CFED32C0}" type="pres">
      <dgm:prSet presAssocID="{CDEAADCC-31A6-42EF-8157-1AF1065D5EB1}" presName="vert0" presStyleCnt="0">
        <dgm:presLayoutVars>
          <dgm:dir/>
          <dgm:animOne val="branch"/>
          <dgm:animLvl val="lvl"/>
        </dgm:presLayoutVars>
      </dgm:prSet>
      <dgm:spPr/>
    </dgm:pt>
    <dgm:pt modelId="{1F3AFCD4-E179-4305-968A-8E068C825B8E}" type="pres">
      <dgm:prSet presAssocID="{9B9AF111-3779-42FE-8E3E-32AA19B75CCD}" presName="thickLine" presStyleLbl="alignNode1" presStyleIdx="0" presStyleCnt="9"/>
      <dgm:spPr/>
    </dgm:pt>
    <dgm:pt modelId="{704BB7EC-8617-429E-9DE6-4C916CBE38F5}" type="pres">
      <dgm:prSet presAssocID="{9B9AF111-3779-42FE-8E3E-32AA19B75CCD}" presName="horz1" presStyleCnt="0"/>
      <dgm:spPr/>
    </dgm:pt>
    <dgm:pt modelId="{32E2F2B3-6FB0-40CC-A5DD-9CF04425673C}" type="pres">
      <dgm:prSet presAssocID="{9B9AF111-3779-42FE-8E3E-32AA19B75CCD}" presName="tx1" presStyleLbl="revTx" presStyleIdx="0" presStyleCnt="9"/>
      <dgm:spPr/>
    </dgm:pt>
    <dgm:pt modelId="{31E95C7A-918B-47EF-A160-6CB2557B906D}" type="pres">
      <dgm:prSet presAssocID="{9B9AF111-3779-42FE-8E3E-32AA19B75CCD}" presName="vert1" presStyleCnt="0"/>
      <dgm:spPr/>
    </dgm:pt>
    <dgm:pt modelId="{A0242F36-369F-44A0-8E51-76EB0852D291}" type="pres">
      <dgm:prSet presAssocID="{9D4BF018-2125-4800-B97D-D489D6A8B0AA}" presName="thickLine" presStyleLbl="alignNode1" presStyleIdx="1" presStyleCnt="9"/>
      <dgm:spPr/>
    </dgm:pt>
    <dgm:pt modelId="{37021230-AC18-4EA8-8C96-730B4C945EEE}" type="pres">
      <dgm:prSet presAssocID="{9D4BF018-2125-4800-B97D-D489D6A8B0AA}" presName="horz1" presStyleCnt="0"/>
      <dgm:spPr/>
    </dgm:pt>
    <dgm:pt modelId="{8D5429A6-7A37-4692-B3D7-5181CE6E9779}" type="pres">
      <dgm:prSet presAssocID="{9D4BF018-2125-4800-B97D-D489D6A8B0AA}" presName="tx1" presStyleLbl="revTx" presStyleIdx="1" presStyleCnt="9"/>
      <dgm:spPr/>
    </dgm:pt>
    <dgm:pt modelId="{9B423F51-206E-4D8E-930F-DB6D91C7EA10}" type="pres">
      <dgm:prSet presAssocID="{9D4BF018-2125-4800-B97D-D489D6A8B0AA}" presName="vert1" presStyleCnt="0"/>
      <dgm:spPr/>
    </dgm:pt>
    <dgm:pt modelId="{AA012B20-EA42-4018-9F01-45440709CD2D}" type="pres">
      <dgm:prSet presAssocID="{2F766E38-1C68-4983-A25B-3C175630E593}" presName="thickLine" presStyleLbl="alignNode1" presStyleIdx="2" presStyleCnt="9"/>
      <dgm:spPr/>
    </dgm:pt>
    <dgm:pt modelId="{8323B118-FBB7-4906-A2E8-B63FEEA410BA}" type="pres">
      <dgm:prSet presAssocID="{2F766E38-1C68-4983-A25B-3C175630E593}" presName="horz1" presStyleCnt="0"/>
      <dgm:spPr/>
    </dgm:pt>
    <dgm:pt modelId="{C97A8C6C-C124-4445-B147-0C0F199F6383}" type="pres">
      <dgm:prSet presAssocID="{2F766E38-1C68-4983-A25B-3C175630E593}" presName="tx1" presStyleLbl="revTx" presStyleIdx="2" presStyleCnt="9"/>
      <dgm:spPr/>
    </dgm:pt>
    <dgm:pt modelId="{AA6AC92A-4E53-42C9-9C6E-035543377815}" type="pres">
      <dgm:prSet presAssocID="{2F766E38-1C68-4983-A25B-3C175630E593}" presName="vert1" presStyleCnt="0"/>
      <dgm:spPr/>
    </dgm:pt>
    <dgm:pt modelId="{56E3E59B-5122-48CE-ADFD-731DD7A9B4F5}" type="pres">
      <dgm:prSet presAssocID="{D913AB2B-8BC0-48DB-97FA-641490015C0A}" presName="thickLine" presStyleLbl="alignNode1" presStyleIdx="3" presStyleCnt="9"/>
      <dgm:spPr/>
    </dgm:pt>
    <dgm:pt modelId="{AAC79E4E-73C4-4915-9C4F-F0C102AAAF5B}" type="pres">
      <dgm:prSet presAssocID="{D913AB2B-8BC0-48DB-97FA-641490015C0A}" presName="horz1" presStyleCnt="0"/>
      <dgm:spPr/>
    </dgm:pt>
    <dgm:pt modelId="{126437B5-4E69-4D7E-A6C2-AB070F8F5807}" type="pres">
      <dgm:prSet presAssocID="{D913AB2B-8BC0-48DB-97FA-641490015C0A}" presName="tx1" presStyleLbl="revTx" presStyleIdx="3" presStyleCnt="9"/>
      <dgm:spPr/>
    </dgm:pt>
    <dgm:pt modelId="{16A2950A-AAE5-40DF-8A90-91FDD08C4DAF}" type="pres">
      <dgm:prSet presAssocID="{D913AB2B-8BC0-48DB-97FA-641490015C0A}" presName="vert1" presStyleCnt="0"/>
      <dgm:spPr/>
    </dgm:pt>
    <dgm:pt modelId="{7F6A038C-CDC8-41C1-BFA2-DE534F0B49C1}" type="pres">
      <dgm:prSet presAssocID="{95CFF5DB-D03F-43EF-9893-96F5E6315842}" presName="thickLine" presStyleLbl="alignNode1" presStyleIdx="4" presStyleCnt="9"/>
      <dgm:spPr/>
    </dgm:pt>
    <dgm:pt modelId="{E5749353-1076-4F36-A467-ECF4D7F7C2D1}" type="pres">
      <dgm:prSet presAssocID="{95CFF5DB-D03F-43EF-9893-96F5E6315842}" presName="horz1" presStyleCnt="0"/>
      <dgm:spPr/>
    </dgm:pt>
    <dgm:pt modelId="{441D4ECB-0680-4E1B-A44B-B7A93C5E56C7}" type="pres">
      <dgm:prSet presAssocID="{95CFF5DB-D03F-43EF-9893-96F5E6315842}" presName="tx1" presStyleLbl="revTx" presStyleIdx="4" presStyleCnt="9"/>
      <dgm:spPr/>
    </dgm:pt>
    <dgm:pt modelId="{1E40067F-BDD7-4225-A20C-BBFB397A4FC8}" type="pres">
      <dgm:prSet presAssocID="{95CFF5DB-D03F-43EF-9893-96F5E6315842}" presName="vert1" presStyleCnt="0"/>
      <dgm:spPr/>
    </dgm:pt>
    <dgm:pt modelId="{649EE404-7AB2-421D-98C9-5643E0EBCDB2}" type="pres">
      <dgm:prSet presAssocID="{92840F72-351D-4419-B1FF-D37F9916016E}" presName="thickLine" presStyleLbl="alignNode1" presStyleIdx="5" presStyleCnt="9"/>
      <dgm:spPr/>
    </dgm:pt>
    <dgm:pt modelId="{08A1621E-329A-4F48-97BE-5A6A2AA9BB0C}" type="pres">
      <dgm:prSet presAssocID="{92840F72-351D-4419-B1FF-D37F9916016E}" presName="horz1" presStyleCnt="0"/>
      <dgm:spPr/>
    </dgm:pt>
    <dgm:pt modelId="{20F8D337-142A-4486-A2C8-A1341EDF75BB}" type="pres">
      <dgm:prSet presAssocID="{92840F72-351D-4419-B1FF-D37F9916016E}" presName="tx1" presStyleLbl="revTx" presStyleIdx="5" presStyleCnt="9"/>
      <dgm:spPr/>
    </dgm:pt>
    <dgm:pt modelId="{1C5144D7-7568-4A08-8677-74A8E433494C}" type="pres">
      <dgm:prSet presAssocID="{92840F72-351D-4419-B1FF-D37F9916016E}" presName="vert1" presStyleCnt="0"/>
      <dgm:spPr/>
    </dgm:pt>
    <dgm:pt modelId="{856F5EB5-D918-4D58-9D28-3970ABE5EB22}" type="pres">
      <dgm:prSet presAssocID="{2A05B33A-DD6E-4D3B-800C-9279315502FE}" presName="thickLine" presStyleLbl="alignNode1" presStyleIdx="6" presStyleCnt="9"/>
      <dgm:spPr/>
    </dgm:pt>
    <dgm:pt modelId="{D108A367-0CD4-47FE-99FE-41CD49B602E8}" type="pres">
      <dgm:prSet presAssocID="{2A05B33A-DD6E-4D3B-800C-9279315502FE}" presName="horz1" presStyleCnt="0"/>
      <dgm:spPr/>
    </dgm:pt>
    <dgm:pt modelId="{532648A6-FE2A-48B2-9C4A-3737508DC4EB}" type="pres">
      <dgm:prSet presAssocID="{2A05B33A-DD6E-4D3B-800C-9279315502FE}" presName="tx1" presStyleLbl="revTx" presStyleIdx="6" presStyleCnt="9"/>
      <dgm:spPr/>
    </dgm:pt>
    <dgm:pt modelId="{66A86ADE-E150-442F-8245-349F13748B6A}" type="pres">
      <dgm:prSet presAssocID="{2A05B33A-DD6E-4D3B-800C-9279315502FE}" presName="vert1" presStyleCnt="0"/>
      <dgm:spPr/>
    </dgm:pt>
    <dgm:pt modelId="{7047CB13-15FD-4225-8A73-DEF9330930A7}" type="pres">
      <dgm:prSet presAssocID="{6668BB12-96E3-44F6-806F-4A4C5EE4A8DB}" presName="thickLine" presStyleLbl="alignNode1" presStyleIdx="7" presStyleCnt="9"/>
      <dgm:spPr/>
    </dgm:pt>
    <dgm:pt modelId="{4ED7FF7E-0D12-46C3-9BAE-1781F3A64B6D}" type="pres">
      <dgm:prSet presAssocID="{6668BB12-96E3-44F6-806F-4A4C5EE4A8DB}" presName="horz1" presStyleCnt="0"/>
      <dgm:spPr/>
    </dgm:pt>
    <dgm:pt modelId="{D8C28D73-BD21-4E81-99DE-0E88BAFEA3A5}" type="pres">
      <dgm:prSet presAssocID="{6668BB12-96E3-44F6-806F-4A4C5EE4A8DB}" presName="tx1" presStyleLbl="revTx" presStyleIdx="7" presStyleCnt="9"/>
      <dgm:spPr/>
    </dgm:pt>
    <dgm:pt modelId="{802BE78F-2BDD-4D0E-994F-2E591466BC71}" type="pres">
      <dgm:prSet presAssocID="{6668BB12-96E3-44F6-806F-4A4C5EE4A8DB}" presName="vert1" presStyleCnt="0"/>
      <dgm:spPr/>
    </dgm:pt>
    <dgm:pt modelId="{B2961A71-2549-41B9-8893-D1CAD88C0511}" type="pres">
      <dgm:prSet presAssocID="{5A069BB2-2579-460C-B614-D87CD71EC513}" presName="thickLine" presStyleLbl="alignNode1" presStyleIdx="8" presStyleCnt="9"/>
      <dgm:spPr/>
    </dgm:pt>
    <dgm:pt modelId="{BFBCE5A0-993C-4162-BBFD-6F872CFA9507}" type="pres">
      <dgm:prSet presAssocID="{5A069BB2-2579-460C-B614-D87CD71EC513}" presName="horz1" presStyleCnt="0"/>
      <dgm:spPr/>
    </dgm:pt>
    <dgm:pt modelId="{28CCC146-5D55-45FD-A561-60E95A60BF4D}" type="pres">
      <dgm:prSet presAssocID="{5A069BB2-2579-460C-B614-D87CD71EC513}" presName="tx1" presStyleLbl="revTx" presStyleIdx="8" presStyleCnt="9"/>
      <dgm:spPr/>
    </dgm:pt>
    <dgm:pt modelId="{13A64905-C73A-443B-A77C-99CC7DE90B1C}" type="pres">
      <dgm:prSet presAssocID="{5A069BB2-2579-460C-B614-D87CD71EC513}" presName="vert1" presStyleCnt="0"/>
      <dgm:spPr/>
    </dgm:pt>
  </dgm:ptLst>
  <dgm:cxnLst>
    <dgm:cxn modelId="{E0D7D401-8D1D-40F7-A286-DD2FCA56E13F}" type="presOf" srcId="{5A069BB2-2579-460C-B614-D87CD71EC513}" destId="{28CCC146-5D55-45FD-A561-60E95A60BF4D}" srcOrd="0" destOrd="0" presId="urn:microsoft.com/office/officeart/2008/layout/LinedList"/>
    <dgm:cxn modelId="{C161EB0E-191E-4EFF-8B97-33EFA3B055B1}" type="presOf" srcId="{2A05B33A-DD6E-4D3B-800C-9279315502FE}" destId="{532648A6-FE2A-48B2-9C4A-3737508DC4EB}" srcOrd="0" destOrd="0" presId="urn:microsoft.com/office/officeart/2008/layout/LinedList"/>
    <dgm:cxn modelId="{B044FD2F-872E-4C58-BA3B-2243DDF6F543}" type="presOf" srcId="{6668BB12-96E3-44F6-806F-4A4C5EE4A8DB}" destId="{D8C28D73-BD21-4E81-99DE-0E88BAFEA3A5}" srcOrd="0" destOrd="0" presId="urn:microsoft.com/office/officeart/2008/layout/LinedList"/>
    <dgm:cxn modelId="{6711BF3D-B93D-4EB3-9DC5-AF5B19D772DF}" srcId="{CDEAADCC-31A6-42EF-8157-1AF1065D5EB1}" destId="{2F766E38-1C68-4983-A25B-3C175630E593}" srcOrd="2" destOrd="0" parTransId="{85408703-0FF8-4184-BA7E-82D984E0C69F}" sibTransId="{C5ECE770-13FB-4A8A-A690-39EC6D25A28B}"/>
    <dgm:cxn modelId="{569EEC3D-3A82-458F-B67F-D67169863DBF}" srcId="{CDEAADCC-31A6-42EF-8157-1AF1065D5EB1}" destId="{5A069BB2-2579-460C-B614-D87CD71EC513}" srcOrd="8" destOrd="0" parTransId="{42D00AE7-24D6-41A3-9C50-1292C83AF7E4}" sibTransId="{BD2919A8-9DAA-4BC6-BFFA-89F66920E5E9}"/>
    <dgm:cxn modelId="{55CB5945-1E9B-4253-A100-8B9DC4A57BEE}" type="presOf" srcId="{2F766E38-1C68-4983-A25B-3C175630E593}" destId="{C97A8C6C-C124-4445-B147-0C0F199F6383}" srcOrd="0" destOrd="0" presId="urn:microsoft.com/office/officeart/2008/layout/LinedList"/>
    <dgm:cxn modelId="{21149C49-5B0B-4F0F-A57E-E1B1211743F0}" type="presOf" srcId="{9D4BF018-2125-4800-B97D-D489D6A8B0AA}" destId="{8D5429A6-7A37-4692-B3D7-5181CE6E9779}" srcOrd="0" destOrd="0" presId="urn:microsoft.com/office/officeart/2008/layout/LinedList"/>
    <dgm:cxn modelId="{B3AC3870-2380-43C6-832A-B3C9E0E40D26}" type="presOf" srcId="{CDEAADCC-31A6-42EF-8157-1AF1065D5EB1}" destId="{2BE50789-E639-4CF0-82E4-6666CFED32C0}" srcOrd="0" destOrd="0" presId="urn:microsoft.com/office/officeart/2008/layout/LinedList"/>
    <dgm:cxn modelId="{8E8A3055-38ED-466B-88A9-276E1D1E4DD5}" srcId="{CDEAADCC-31A6-42EF-8157-1AF1065D5EB1}" destId="{6668BB12-96E3-44F6-806F-4A4C5EE4A8DB}" srcOrd="7" destOrd="0" parTransId="{25D98319-DA42-46AB-ABDB-9B54C30CD25B}" sibTransId="{0E773EFF-A569-44E0-8698-0D63187F214B}"/>
    <dgm:cxn modelId="{E72CE7A9-6C48-4925-AB76-8388DCDAF77F}" srcId="{CDEAADCC-31A6-42EF-8157-1AF1065D5EB1}" destId="{D913AB2B-8BC0-48DB-97FA-641490015C0A}" srcOrd="3" destOrd="0" parTransId="{94623BB8-6B40-4DD6-8D0F-F5C347959434}" sibTransId="{D9BDD452-1BA5-42EE-8C05-9830AFB99BF8}"/>
    <dgm:cxn modelId="{BB95D2B2-88AD-4775-AB69-4392D0F9EB98}" srcId="{CDEAADCC-31A6-42EF-8157-1AF1065D5EB1}" destId="{95CFF5DB-D03F-43EF-9893-96F5E6315842}" srcOrd="4" destOrd="0" parTransId="{1F61E66E-8495-44E8-93F2-B8197FFB76D3}" sibTransId="{1B11113B-9537-4118-9E15-362C05E40D97}"/>
    <dgm:cxn modelId="{103F03B4-80FA-45F6-AB37-63F6B1947AEB}" type="presOf" srcId="{92840F72-351D-4419-B1FF-D37F9916016E}" destId="{20F8D337-142A-4486-A2C8-A1341EDF75BB}" srcOrd="0" destOrd="0" presId="urn:microsoft.com/office/officeart/2008/layout/LinedList"/>
    <dgm:cxn modelId="{DAE29BC1-28F0-4600-AE7B-BCE28E9A104B}" srcId="{CDEAADCC-31A6-42EF-8157-1AF1065D5EB1}" destId="{9B9AF111-3779-42FE-8E3E-32AA19B75CCD}" srcOrd="0" destOrd="0" parTransId="{8DDB24E7-2917-4C47-B9C4-F6DFF110AE8D}" sibTransId="{F2B319AF-7769-47A4-97C7-3D36773BA032}"/>
    <dgm:cxn modelId="{778F7FC9-7124-41DC-B8CD-A3F87997A895}" type="presOf" srcId="{9B9AF111-3779-42FE-8E3E-32AA19B75CCD}" destId="{32E2F2B3-6FB0-40CC-A5DD-9CF04425673C}" srcOrd="0" destOrd="0" presId="urn:microsoft.com/office/officeart/2008/layout/LinedList"/>
    <dgm:cxn modelId="{990EE7D3-2B39-4920-877A-3ACE29B92A00}" type="presOf" srcId="{D913AB2B-8BC0-48DB-97FA-641490015C0A}" destId="{126437B5-4E69-4D7E-A6C2-AB070F8F5807}" srcOrd="0" destOrd="0" presId="urn:microsoft.com/office/officeart/2008/layout/LinedList"/>
    <dgm:cxn modelId="{C9508BDB-EC07-4E36-9364-C3A2F5C71BB8}" srcId="{CDEAADCC-31A6-42EF-8157-1AF1065D5EB1}" destId="{92840F72-351D-4419-B1FF-D37F9916016E}" srcOrd="5" destOrd="0" parTransId="{AD0E6BDD-34EC-4810-BF96-9DD48B46C5E3}" sibTransId="{7C983999-ED7B-44B0-AC62-3F373AD37A08}"/>
    <dgm:cxn modelId="{ADF981EC-7769-4287-8D73-12ADD8F1160E}" srcId="{CDEAADCC-31A6-42EF-8157-1AF1065D5EB1}" destId="{2A05B33A-DD6E-4D3B-800C-9279315502FE}" srcOrd="6" destOrd="0" parTransId="{08A8CEFC-DE5A-46CE-8B48-4EF2220E65C1}" sibTransId="{377480E7-5A56-4EE6-B834-F44500200958}"/>
    <dgm:cxn modelId="{B0E9C9EE-B006-43C7-A2D6-AAE7BFC0B3DB}" srcId="{CDEAADCC-31A6-42EF-8157-1AF1065D5EB1}" destId="{9D4BF018-2125-4800-B97D-D489D6A8B0AA}" srcOrd="1" destOrd="0" parTransId="{948FD8D2-E904-4A03-B5B2-E931988FB6EE}" sibTransId="{00A4356B-ACDC-4F17-BB0D-3677250AE53A}"/>
    <dgm:cxn modelId="{561F14FC-5EDE-4517-BA8A-385F19F9B6AB}" type="presOf" srcId="{95CFF5DB-D03F-43EF-9893-96F5E6315842}" destId="{441D4ECB-0680-4E1B-A44B-B7A93C5E56C7}" srcOrd="0" destOrd="0" presId="urn:microsoft.com/office/officeart/2008/layout/LinedList"/>
    <dgm:cxn modelId="{367F2AA8-DD56-4510-BD57-EB0F7D721843}" type="presParOf" srcId="{2BE50789-E639-4CF0-82E4-6666CFED32C0}" destId="{1F3AFCD4-E179-4305-968A-8E068C825B8E}" srcOrd="0" destOrd="0" presId="urn:microsoft.com/office/officeart/2008/layout/LinedList"/>
    <dgm:cxn modelId="{D0140DD7-7C17-4C42-81F3-A78A336FF19E}" type="presParOf" srcId="{2BE50789-E639-4CF0-82E4-6666CFED32C0}" destId="{704BB7EC-8617-429E-9DE6-4C916CBE38F5}" srcOrd="1" destOrd="0" presId="urn:microsoft.com/office/officeart/2008/layout/LinedList"/>
    <dgm:cxn modelId="{F8A8EB6A-AE73-4DE3-9028-7044B9D4950E}" type="presParOf" srcId="{704BB7EC-8617-429E-9DE6-4C916CBE38F5}" destId="{32E2F2B3-6FB0-40CC-A5DD-9CF04425673C}" srcOrd="0" destOrd="0" presId="urn:microsoft.com/office/officeart/2008/layout/LinedList"/>
    <dgm:cxn modelId="{061D8EC7-84CA-4D35-9F3E-33DFC5F7D56C}" type="presParOf" srcId="{704BB7EC-8617-429E-9DE6-4C916CBE38F5}" destId="{31E95C7A-918B-47EF-A160-6CB2557B906D}" srcOrd="1" destOrd="0" presId="urn:microsoft.com/office/officeart/2008/layout/LinedList"/>
    <dgm:cxn modelId="{4C559604-233F-48E0-9332-A0F9C9D821D5}" type="presParOf" srcId="{2BE50789-E639-4CF0-82E4-6666CFED32C0}" destId="{A0242F36-369F-44A0-8E51-76EB0852D291}" srcOrd="2" destOrd="0" presId="urn:microsoft.com/office/officeart/2008/layout/LinedList"/>
    <dgm:cxn modelId="{54BE4609-7D96-4493-A09E-CABCD23AB0D4}" type="presParOf" srcId="{2BE50789-E639-4CF0-82E4-6666CFED32C0}" destId="{37021230-AC18-4EA8-8C96-730B4C945EEE}" srcOrd="3" destOrd="0" presId="urn:microsoft.com/office/officeart/2008/layout/LinedList"/>
    <dgm:cxn modelId="{15070A03-2B75-4213-AD75-B49919B1B945}" type="presParOf" srcId="{37021230-AC18-4EA8-8C96-730B4C945EEE}" destId="{8D5429A6-7A37-4692-B3D7-5181CE6E9779}" srcOrd="0" destOrd="0" presId="urn:microsoft.com/office/officeart/2008/layout/LinedList"/>
    <dgm:cxn modelId="{D473A8DC-2AA2-4681-A78C-5C2B50988CC1}" type="presParOf" srcId="{37021230-AC18-4EA8-8C96-730B4C945EEE}" destId="{9B423F51-206E-4D8E-930F-DB6D91C7EA10}" srcOrd="1" destOrd="0" presId="urn:microsoft.com/office/officeart/2008/layout/LinedList"/>
    <dgm:cxn modelId="{32A9A40A-681B-4CB1-A441-B4D17A84394A}" type="presParOf" srcId="{2BE50789-E639-4CF0-82E4-6666CFED32C0}" destId="{AA012B20-EA42-4018-9F01-45440709CD2D}" srcOrd="4" destOrd="0" presId="urn:microsoft.com/office/officeart/2008/layout/LinedList"/>
    <dgm:cxn modelId="{A1AE8EC7-B44E-47BC-9E84-22D1DBFB19B4}" type="presParOf" srcId="{2BE50789-E639-4CF0-82E4-6666CFED32C0}" destId="{8323B118-FBB7-4906-A2E8-B63FEEA410BA}" srcOrd="5" destOrd="0" presId="urn:microsoft.com/office/officeart/2008/layout/LinedList"/>
    <dgm:cxn modelId="{9FD315BB-6772-4BA1-9B56-0A2E8F9CAB2A}" type="presParOf" srcId="{8323B118-FBB7-4906-A2E8-B63FEEA410BA}" destId="{C97A8C6C-C124-4445-B147-0C0F199F6383}" srcOrd="0" destOrd="0" presId="urn:microsoft.com/office/officeart/2008/layout/LinedList"/>
    <dgm:cxn modelId="{5779708E-340E-4909-B44A-C3D4BB496973}" type="presParOf" srcId="{8323B118-FBB7-4906-A2E8-B63FEEA410BA}" destId="{AA6AC92A-4E53-42C9-9C6E-035543377815}" srcOrd="1" destOrd="0" presId="urn:microsoft.com/office/officeart/2008/layout/LinedList"/>
    <dgm:cxn modelId="{10E17707-B409-4B76-953A-40D245CFD9AF}" type="presParOf" srcId="{2BE50789-E639-4CF0-82E4-6666CFED32C0}" destId="{56E3E59B-5122-48CE-ADFD-731DD7A9B4F5}" srcOrd="6" destOrd="0" presId="urn:microsoft.com/office/officeart/2008/layout/LinedList"/>
    <dgm:cxn modelId="{7CE3CA1C-7B01-4932-9A0F-A5A23D71E25B}" type="presParOf" srcId="{2BE50789-E639-4CF0-82E4-6666CFED32C0}" destId="{AAC79E4E-73C4-4915-9C4F-F0C102AAAF5B}" srcOrd="7" destOrd="0" presId="urn:microsoft.com/office/officeart/2008/layout/LinedList"/>
    <dgm:cxn modelId="{F00E8006-D248-4117-81FF-210D5C1A3218}" type="presParOf" srcId="{AAC79E4E-73C4-4915-9C4F-F0C102AAAF5B}" destId="{126437B5-4E69-4D7E-A6C2-AB070F8F5807}" srcOrd="0" destOrd="0" presId="urn:microsoft.com/office/officeart/2008/layout/LinedList"/>
    <dgm:cxn modelId="{477BCB48-74E3-4734-A076-951F26636BCE}" type="presParOf" srcId="{AAC79E4E-73C4-4915-9C4F-F0C102AAAF5B}" destId="{16A2950A-AAE5-40DF-8A90-91FDD08C4DAF}" srcOrd="1" destOrd="0" presId="urn:microsoft.com/office/officeart/2008/layout/LinedList"/>
    <dgm:cxn modelId="{93D624CA-812A-4CE8-BAF3-0125CF481125}" type="presParOf" srcId="{2BE50789-E639-4CF0-82E4-6666CFED32C0}" destId="{7F6A038C-CDC8-41C1-BFA2-DE534F0B49C1}" srcOrd="8" destOrd="0" presId="urn:microsoft.com/office/officeart/2008/layout/LinedList"/>
    <dgm:cxn modelId="{0876597F-2F74-4991-8404-0664441B740C}" type="presParOf" srcId="{2BE50789-E639-4CF0-82E4-6666CFED32C0}" destId="{E5749353-1076-4F36-A467-ECF4D7F7C2D1}" srcOrd="9" destOrd="0" presId="urn:microsoft.com/office/officeart/2008/layout/LinedList"/>
    <dgm:cxn modelId="{402A780D-E3BD-4BF6-8B83-7DA5E1AE27A6}" type="presParOf" srcId="{E5749353-1076-4F36-A467-ECF4D7F7C2D1}" destId="{441D4ECB-0680-4E1B-A44B-B7A93C5E56C7}" srcOrd="0" destOrd="0" presId="urn:microsoft.com/office/officeart/2008/layout/LinedList"/>
    <dgm:cxn modelId="{EF47E18E-DBEC-44A7-B62F-C716326140D1}" type="presParOf" srcId="{E5749353-1076-4F36-A467-ECF4D7F7C2D1}" destId="{1E40067F-BDD7-4225-A20C-BBFB397A4FC8}" srcOrd="1" destOrd="0" presId="urn:microsoft.com/office/officeart/2008/layout/LinedList"/>
    <dgm:cxn modelId="{784D3487-22B5-4E0B-BDDB-B24D741AA487}" type="presParOf" srcId="{2BE50789-E639-4CF0-82E4-6666CFED32C0}" destId="{649EE404-7AB2-421D-98C9-5643E0EBCDB2}" srcOrd="10" destOrd="0" presId="urn:microsoft.com/office/officeart/2008/layout/LinedList"/>
    <dgm:cxn modelId="{62091448-0375-4E1F-BF51-40CB42834200}" type="presParOf" srcId="{2BE50789-E639-4CF0-82E4-6666CFED32C0}" destId="{08A1621E-329A-4F48-97BE-5A6A2AA9BB0C}" srcOrd="11" destOrd="0" presId="urn:microsoft.com/office/officeart/2008/layout/LinedList"/>
    <dgm:cxn modelId="{64BAFB27-036F-4D8D-9A9B-87F4B54B185C}" type="presParOf" srcId="{08A1621E-329A-4F48-97BE-5A6A2AA9BB0C}" destId="{20F8D337-142A-4486-A2C8-A1341EDF75BB}" srcOrd="0" destOrd="0" presId="urn:microsoft.com/office/officeart/2008/layout/LinedList"/>
    <dgm:cxn modelId="{087D6C78-2A0B-4A8E-9B6A-E031AB6A7AB2}" type="presParOf" srcId="{08A1621E-329A-4F48-97BE-5A6A2AA9BB0C}" destId="{1C5144D7-7568-4A08-8677-74A8E433494C}" srcOrd="1" destOrd="0" presId="urn:microsoft.com/office/officeart/2008/layout/LinedList"/>
    <dgm:cxn modelId="{C157A57C-9C34-4066-A1B6-A6E31095CFD5}" type="presParOf" srcId="{2BE50789-E639-4CF0-82E4-6666CFED32C0}" destId="{856F5EB5-D918-4D58-9D28-3970ABE5EB22}" srcOrd="12" destOrd="0" presId="urn:microsoft.com/office/officeart/2008/layout/LinedList"/>
    <dgm:cxn modelId="{C91FAFE7-DB71-4B29-82A8-4CDB89B57F1A}" type="presParOf" srcId="{2BE50789-E639-4CF0-82E4-6666CFED32C0}" destId="{D108A367-0CD4-47FE-99FE-41CD49B602E8}" srcOrd="13" destOrd="0" presId="urn:microsoft.com/office/officeart/2008/layout/LinedList"/>
    <dgm:cxn modelId="{C6FBF12E-53C7-4310-981A-012FE90D6397}" type="presParOf" srcId="{D108A367-0CD4-47FE-99FE-41CD49B602E8}" destId="{532648A6-FE2A-48B2-9C4A-3737508DC4EB}" srcOrd="0" destOrd="0" presId="urn:microsoft.com/office/officeart/2008/layout/LinedList"/>
    <dgm:cxn modelId="{A8EC4A27-08FC-4E7C-BFC9-B5D89192E37E}" type="presParOf" srcId="{D108A367-0CD4-47FE-99FE-41CD49B602E8}" destId="{66A86ADE-E150-442F-8245-349F13748B6A}" srcOrd="1" destOrd="0" presId="urn:microsoft.com/office/officeart/2008/layout/LinedList"/>
    <dgm:cxn modelId="{65C65E35-0E7F-4632-B3EA-68DC61172BD1}" type="presParOf" srcId="{2BE50789-E639-4CF0-82E4-6666CFED32C0}" destId="{7047CB13-15FD-4225-8A73-DEF9330930A7}" srcOrd="14" destOrd="0" presId="urn:microsoft.com/office/officeart/2008/layout/LinedList"/>
    <dgm:cxn modelId="{F84ABF18-376D-44AE-AE69-69A11DC59235}" type="presParOf" srcId="{2BE50789-E639-4CF0-82E4-6666CFED32C0}" destId="{4ED7FF7E-0D12-46C3-9BAE-1781F3A64B6D}" srcOrd="15" destOrd="0" presId="urn:microsoft.com/office/officeart/2008/layout/LinedList"/>
    <dgm:cxn modelId="{A8E048DC-2BAE-4C2D-A806-91FB75D9BC29}" type="presParOf" srcId="{4ED7FF7E-0D12-46C3-9BAE-1781F3A64B6D}" destId="{D8C28D73-BD21-4E81-99DE-0E88BAFEA3A5}" srcOrd="0" destOrd="0" presId="urn:microsoft.com/office/officeart/2008/layout/LinedList"/>
    <dgm:cxn modelId="{90C98BA6-D0AB-482E-9FAD-BF51CA895A8A}" type="presParOf" srcId="{4ED7FF7E-0D12-46C3-9BAE-1781F3A64B6D}" destId="{802BE78F-2BDD-4D0E-994F-2E591466BC71}" srcOrd="1" destOrd="0" presId="urn:microsoft.com/office/officeart/2008/layout/LinedList"/>
    <dgm:cxn modelId="{21F1E2AE-62E7-4435-97EF-7DBA7AD0138B}" type="presParOf" srcId="{2BE50789-E639-4CF0-82E4-6666CFED32C0}" destId="{B2961A71-2549-41B9-8893-D1CAD88C0511}" srcOrd="16" destOrd="0" presId="urn:microsoft.com/office/officeart/2008/layout/LinedList"/>
    <dgm:cxn modelId="{E475697D-1E95-4C92-8BFE-67CCB0910682}" type="presParOf" srcId="{2BE50789-E639-4CF0-82E4-6666CFED32C0}" destId="{BFBCE5A0-993C-4162-BBFD-6F872CFA9507}" srcOrd="17" destOrd="0" presId="urn:microsoft.com/office/officeart/2008/layout/LinedList"/>
    <dgm:cxn modelId="{0FA06C8B-7123-4345-B434-74905713EDDA}" type="presParOf" srcId="{BFBCE5A0-993C-4162-BBFD-6F872CFA9507}" destId="{28CCC146-5D55-45FD-A561-60E95A60BF4D}" srcOrd="0" destOrd="0" presId="urn:microsoft.com/office/officeart/2008/layout/LinedList"/>
    <dgm:cxn modelId="{DC9AFB63-A26F-4D0C-B002-1269BF7EE990}" type="presParOf" srcId="{BFBCE5A0-993C-4162-BBFD-6F872CFA9507}" destId="{13A64905-C73A-443B-A77C-99CC7DE90B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F89A4-80D2-4DBD-A9E1-D1685F979928}" type="doc">
      <dgm:prSet loTypeId="urn:microsoft.com/office/officeart/2008/layout/Lin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B1B4E68-032E-48FC-8321-89C7B61A2B2D}">
      <dgm:prSet/>
      <dgm:spPr/>
      <dgm:t>
        <a:bodyPr/>
        <a:lstStyle/>
        <a:p>
          <a:r>
            <a:rPr lang="pt-BR" dirty="0"/>
            <a:t>Ferramentas de colaboração como portais, intranets e extranets</a:t>
          </a:r>
          <a:endParaRPr lang="en-US" dirty="0"/>
        </a:p>
      </dgm:t>
    </dgm:pt>
    <dgm:pt modelId="{6BBE0C34-E26A-4433-B515-FACB2EF95E13}" type="parTrans" cxnId="{6A92A680-C368-47A4-8CF5-48631C6ECA2F}">
      <dgm:prSet/>
      <dgm:spPr/>
      <dgm:t>
        <a:bodyPr/>
        <a:lstStyle/>
        <a:p>
          <a:endParaRPr lang="en-US"/>
        </a:p>
      </dgm:t>
    </dgm:pt>
    <dgm:pt modelId="{B1BE4117-A931-4157-A7A5-8347A3B4E6FC}" type="sibTrans" cxnId="{6A92A680-C368-47A4-8CF5-48631C6ECA2F}">
      <dgm:prSet/>
      <dgm:spPr/>
      <dgm:t>
        <a:bodyPr/>
        <a:lstStyle/>
        <a:p>
          <a:endParaRPr lang="en-US"/>
        </a:p>
      </dgm:t>
    </dgm:pt>
    <dgm:pt modelId="{BA06E193-040C-44E6-85AA-13F19874164A}">
      <dgm:prSet/>
      <dgm:spPr/>
      <dgm:t>
        <a:bodyPr/>
        <a:lstStyle/>
        <a:p>
          <a:r>
            <a:rPr lang="pt-BR"/>
            <a:t>Sistemas de workflow, práticas ligadas ao controle da qualidade da informação apoiado pela automação do fluxo ou trâmite de documentos</a:t>
          </a:r>
          <a:endParaRPr lang="en-US"/>
        </a:p>
      </dgm:t>
    </dgm:pt>
    <dgm:pt modelId="{E18932C2-B868-4960-B53E-EA95AF6791E9}" type="parTrans" cxnId="{85E682F8-F366-46EF-AF1A-AD3CB3494E0A}">
      <dgm:prSet/>
      <dgm:spPr/>
      <dgm:t>
        <a:bodyPr/>
        <a:lstStyle/>
        <a:p>
          <a:endParaRPr lang="en-US"/>
        </a:p>
      </dgm:t>
    </dgm:pt>
    <dgm:pt modelId="{A544BAA4-47CB-45FA-9C1C-FE83182DE7F3}" type="sibTrans" cxnId="{85E682F8-F366-46EF-AF1A-AD3CB3494E0A}">
      <dgm:prSet/>
      <dgm:spPr/>
      <dgm:t>
        <a:bodyPr/>
        <a:lstStyle/>
        <a:p>
          <a:endParaRPr lang="en-US"/>
        </a:p>
      </dgm:t>
    </dgm:pt>
    <dgm:pt modelId="{99F81014-8CA5-4340-AE1E-39FFA4B2E51F}">
      <dgm:prSet/>
      <dgm:spPr/>
      <dgm:t>
        <a:bodyPr/>
        <a:lstStyle/>
        <a:p>
          <a:r>
            <a:rPr lang="pt-BR"/>
            <a:t>Gestão de Conteúdo</a:t>
          </a:r>
          <a:endParaRPr lang="en-US"/>
        </a:p>
      </dgm:t>
    </dgm:pt>
    <dgm:pt modelId="{7FDB351D-AFBE-41B1-8715-CCBC2D0A6696}" type="parTrans" cxnId="{D21CCAC8-D317-4BC6-8F45-E99A19AE55E6}">
      <dgm:prSet/>
      <dgm:spPr/>
      <dgm:t>
        <a:bodyPr/>
        <a:lstStyle/>
        <a:p>
          <a:endParaRPr lang="en-US"/>
        </a:p>
      </dgm:t>
    </dgm:pt>
    <dgm:pt modelId="{20670DD8-FA00-4E51-997A-12CDDE795FBE}" type="sibTrans" cxnId="{D21CCAC8-D317-4BC6-8F45-E99A19AE55E6}">
      <dgm:prSet/>
      <dgm:spPr/>
      <dgm:t>
        <a:bodyPr/>
        <a:lstStyle/>
        <a:p>
          <a:endParaRPr lang="en-US"/>
        </a:p>
      </dgm:t>
    </dgm:pt>
    <dgm:pt modelId="{3C68C8FE-7362-40BB-8AE1-25C32A4A25C3}">
      <dgm:prSet/>
      <dgm:spPr/>
      <dgm:t>
        <a:bodyPr/>
        <a:lstStyle/>
        <a:p>
          <a:r>
            <a:rPr lang="pt-BR"/>
            <a:t>Gestão Eletrônica de Documentos (GED).</a:t>
          </a:r>
          <a:endParaRPr lang="en-US"/>
        </a:p>
      </dgm:t>
    </dgm:pt>
    <dgm:pt modelId="{EACDEEE0-78FC-4093-9FC0-81DCB54BE3E8}" type="parTrans" cxnId="{F830942B-D481-486B-82F0-C78A80E0186F}">
      <dgm:prSet/>
      <dgm:spPr/>
      <dgm:t>
        <a:bodyPr/>
        <a:lstStyle/>
        <a:p>
          <a:endParaRPr lang="en-US"/>
        </a:p>
      </dgm:t>
    </dgm:pt>
    <dgm:pt modelId="{94B1227D-8882-401A-A341-CA226411AAA7}" type="sibTrans" cxnId="{F830942B-D481-486B-82F0-C78A80E0186F}">
      <dgm:prSet/>
      <dgm:spPr/>
      <dgm:t>
        <a:bodyPr/>
        <a:lstStyle/>
        <a:p>
          <a:endParaRPr lang="en-US"/>
        </a:p>
      </dgm:t>
    </dgm:pt>
    <dgm:pt modelId="{25C51A0A-F9CE-453A-A3C8-0839047DE876}" type="pres">
      <dgm:prSet presAssocID="{EE6F89A4-80D2-4DBD-A9E1-D1685F979928}" presName="vert0" presStyleCnt="0">
        <dgm:presLayoutVars>
          <dgm:dir/>
          <dgm:animOne val="branch"/>
          <dgm:animLvl val="lvl"/>
        </dgm:presLayoutVars>
      </dgm:prSet>
      <dgm:spPr/>
    </dgm:pt>
    <dgm:pt modelId="{60004BD0-661F-4586-A013-6C0336269AC8}" type="pres">
      <dgm:prSet presAssocID="{BB1B4E68-032E-48FC-8321-89C7B61A2B2D}" presName="thickLine" presStyleLbl="alignNode1" presStyleIdx="0" presStyleCnt="4"/>
      <dgm:spPr/>
    </dgm:pt>
    <dgm:pt modelId="{D4BCD729-1D5C-428B-BDBA-8C5CC9E03DA5}" type="pres">
      <dgm:prSet presAssocID="{BB1B4E68-032E-48FC-8321-89C7B61A2B2D}" presName="horz1" presStyleCnt="0"/>
      <dgm:spPr/>
    </dgm:pt>
    <dgm:pt modelId="{484C9DA5-A59B-4AF8-B287-134C4BAFE924}" type="pres">
      <dgm:prSet presAssocID="{BB1B4E68-032E-48FC-8321-89C7B61A2B2D}" presName="tx1" presStyleLbl="revTx" presStyleIdx="0" presStyleCnt="4"/>
      <dgm:spPr/>
    </dgm:pt>
    <dgm:pt modelId="{04DCBE9B-04D7-491D-B4F0-784892F5CADD}" type="pres">
      <dgm:prSet presAssocID="{BB1B4E68-032E-48FC-8321-89C7B61A2B2D}" presName="vert1" presStyleCnt="0"/>
      <dgm:spPr/>
    </dgm:pt>
    <dgm:pt modelId="{B30CED05-DDB1-4F53-A9FA-4E39BC2AB545}" type="pres">
      <dgm:prSet presAssocID="{BA06E193-040C-44E6-85AA-13F19874164A}" presName="thickLine" presStyleLbl="alignNode1" presStyleIdx="1" presStyleCnt="4"/>
      <dgm:spPr/>
    </dgm:pt>
    <dgm:pt modelId="{E6BAFAE6-B327-42D1-9FEF-5F28E52B0AD9}" type="pres">
      <dgm:prSet presAssocID="{BA06E193-040C-44E6-85AA-13F19874164A}" presName="horz1" presStyleCnt="0"/>
      <dgm:spPr/>
    </dgm:pt>
    <dgm:pt modelId="{D032A1C3-B941-4C58-B560-6673B8ED3966}" type="pres">
      <dgm:prSet presAssocID="{BA06E193-040C-44E6-85AA-13F19874164A}" presName="tx1" presStyleLbl="revTx" presStyleIdx="1" presStyleCnt="4"/>
      <dgm:spPr/>
    </dgm:pt>
    <dgm:pt modelId="{BB388C21-ED8D-40CB-A626-FCABDD5CFF1E}" type="pres">
      <dgm:prSet presAssocID="{BA06E193-040C-44E6-85AA-13F19874164A}" presName="vert1" presStyleCnt="0"/>
      <dgm:spPr/>
    </dgm:pt>
    <dgm:pt modelId="{56ED3281-75FB-4D9A-8914-972EDC4BFC8D}" type="pres">
      <dgm:prSet presAssocID="{99F81014-8CA5-4340-AE1E-39FFA4B2E51F}" presName="thickLine" presStyleLbl="alignNode1" presStyleIdx="2" presStyleCnt="4"/>
      <dgm:spPr/>
    </dgm:pt>
    <dgm:pt modelId="{6FCE5488-1E07-49DC-8991-84BCD62E94DC}" type="pres">
      <dgm:prSet presAssocID="{99F81014-8CA5-4340-AE1E-39FFA4B2E51F}" presName="horz1" presStyleCnt="0"/>
      <dgm:spPr/>
    </dgm:pt>
    <dgm:pt modelId="{52E2DF23-127F-4061-A984-FFAD4BEAD3BE}" type="pres">
      <dgm:prSet presAssocID="{99F81014-8CA5-4340-AE1E-39FFA4B2E51F}" presName="tx1" presStyleLbl="revTx" presStyleIdx="2" presStyleCnt="4"/>
      <dgm:spPr/>
    </dgm:pt>
    <dgm:pt modelId="{9EE4352F-EB6E-4DFC-8183-019B69ABA100}" type="pres">
      <dgm:prSet presAssocID="{99F81014-8CA5-4340-AE1E-39FFA4B2E51F}" presName="vert1" presStyleCnt="0"/>
      <dgm:spPr/>
    </dgm:pt>
    <dgm:pt modelId="{FBABC5EB-C1A3-480F-BBD1-7E2A9207C2CA}" type="pres">
      <dgm:prSet presAssocID="{3C68C8FE-7362-40BB-8AE1-25C32A4A25C3}" presName="thickLine" presStyleLbl="alignNode1" presStyleIdx="3" presStyleCnt="4"/>
      <dgm:spPr/>
    </dgm:pt>
    <dgm:pt modelId="{E361B24D-3B01-4C2B-B043-E0D533161518}" type="pres">
      <dgm:prSet presAssocID="{3C68C8FE-7362-40BB-8AE1-25C32A4A25C3}" presName="horz1" presStyleCnt="0"/>
      <dgm:spPr/>
    </dgm:pt>
    <dgm:pt modelId="{AABB2AA6-92D0-4D10-BE60-690D48404558}" type="pres">
      <dgm:prSet presAssocID="{3C68C8FE-7362-40BB-8AE1-25C32A4A25C3}" presName="tx1" presStyleLbl="revTx" presStyleIdx="3" presStyleCnt="4"/>
      <dgm:spPr/>
    </dgm:pt>
    <dgm:pt modelId="{4E9D4314-54D8-4117-A8B2-1371EF8E0814}" type="pres">
      <dgm:prSet presAssocID="{3C68C8FE-7362-40BB-8AE1-25C32A4A25C3}" presName="vert1" presStyleCnt="0"/>
      <dgm:spPr/>
    </dgm:pt>
  </dgm:ptLst>
  <dgm:cxnLst>
    <dgm:cxn modelId="{2A542502-27B5-4FDA-A673-D0727B5857EE}" type="presOf" srcId="{3C68C8FE-7362-40BB-8AE1-25C32A4A25C3}" destId="{AABB2AA6-92D0-4D10-BE60-690D48404558}" srcOrd="0" destOrd="0" presId="urn:microsoft.com/office/officeart/2008/layout/LinedList"/>
    <dgm:cxn modelId="{2D54E90D-0D12-47AF-8023-AD87CDB0C4E0}" type="presOf" srcId="{99F81014-8CA5-4340-AE1E-39FFA4B2E51F}" destId="{52E2DF23-127F-4061-A984-FFAD4BEAD3BE}" srcOrd="0" destOrd="0" presId="urn:microsoft.com/office/officeart/2008/layout/LinedList"/>
    <dgm:cxn modelId="{F830942B-D481-486B-82F0-C78A80E0186F}" srcId="{EE6F89A4-80D2-4DBD-A9E1-D1685F979928}" destId="{3C68C8FE-7362-40BB-8AE1-25C32A4A25C3}" srcOrd="3" destOrd="0" parTransId="{EACDEEE0-78FC-4093-9FC0-81DCB54BE3E8}" sibTransId="{94B1227D-8882-401A-A341-CA226411AAA7}"/>
    <dgm:cxn modelId="{AB0E4730-6A59-4507-821C-1FF25316B12B}" type="presOf" srcId="{BB1B4E68-032E-48FC-8321-89C7B61A2B2D}" destId="{484C9DA5-A59B-4AF8-B287-134C4BAFE924}" srcOrd="0" destOrd="0" presId="urn:microsoft.com/office/officeart/2008/layout/LinedList"/>
    <dgm:cxn modelId="{29C4C77B-AA3B-41F2-8EAF-0F0A12594E6C}" type="presOf" srcId="{BA06E193-040C-44E6-85AA-13F19874164A}" destId="{D032A1C3-B941-4C58-B560-6673B8ED3966}" srcOrd="0" destOrd="0" presId="urn:microsoft.com/office/officeart/2008/layout/LinedList"/>
    <dgm:cxn modelId="{6A92A680-C368-47A4-8CF5-48631C6ECA2F}" srcId="{EE6F89A4-80D2-4DBD-A9E1-D1685F979928}" destId="{BB1B4E68-032E-48FC-8321-89C7B61A2B2D}" srcOrd="0" destOrd="0" parTransId="{6BBE0C34-E26A-4433-B515-FACB2EF95E13}" sibTransId="{B1BE4117-A931-4157-A7A5-8347A3B4E6FC}"/>
    <dgm:cxn modelId="{61348AB0-D28F-466B-A68C-71CD056F66A9}" type="presOf" srcId="{EE6F89A4-80D2-4DBD-A9E1-D1685F979928}" destId="{25C51A0A-F9CE-453A-A3C8-0839047DE876}" srcOrd="0" destOrd="0" presId="urn:microsoft.com/office/officeart/2008/layout/LinedList"/>
    <dgm:cxn modelId="{D21CCAC8-D317-4BC6-8F45-E99A19AE55E6}" srcId="{EE6F89A4-80D2-4DBD-A9E1-D1685F979928}" destId="{99F81014-8CA5-4340-AE1E-39FFA4B2E51F}" srcOrd="2" destOrd="0" parTransId="{7FDB351D-AFBE-41B1-8715-CCBC2D0A6696}" sibTransId="{20670DD8-FA00-4E51-997A-12CDDE795FBE}"/>
    <dgm:cxn modelId="{85E682F8-F366-46EF-AF1A-AD3CB3494E0A}" srcId="{EE6F89A4-80D2-4DBD-A9E1-D1685F979928}" destId="{BA06E193-040C-44E6-85AA-13F19874164A}" srcOrd="1" destOrd="0" parTransId="{E18932C2-B868-4960-B53E-EA95AF6791E9}" sibTransId="{A544BAA4-47CB-45FA-9C1C-FE83182DE7F3}"/>
    <dgm:cxn modelId="{67838705-EE3E-47A3-8DE7-50D6EC402021}" type="presParOf" srcId="{25C51A0A-F9CE-453A-A3C8-0839047DE876}" destId="{60004BD0-661F-4586-A013-6C0336269AC8}" srcOrd="0" destOrd="0" presId="urn:microsoft.com/office/officeart/2008/layout/LinedList"/>
    <dgm:cxn modelId="{C7A50B71-6CAC-4908-952A-B5C2142F4D69}" type="presParOf" srcId="{25C51A0A-F9CE-453A-A3C8-0839047DE876}" destId="{D4BCD729-1D5C-428B-BDBA-8C5CC9E03DA5}" srcOrd="1" destOrd="0" presId="urn:microsoft.com/office/officeart/2008/layout/LinedList"/>
    <dgm:cxn modelId="{767012A6-8E37-46A4-A1D6-130647FD19F9}" type="presParOf" srcId="{D4BCD729-1D5C-428B-BDBA-8C5CC9E03DA5}" destId="{484C9DA5-A59B-4AF8-B287-134C4BAFE924}" srcOrd="0" destOrd="0" presId="urn:microsoft.com/office/officeart/2008/layout/LinedList"/>
    <dgm:cxn modelId="{72887B8D-6093-4FDA-88FA-D99203379B4B}" type="presParOf" srcId="{D4BCD729-1D5C-428B-BDBA-8C5CC9E03DA5}" destId="{04DCBE9B-04D7-491D-B4F0-784892F5CADD}" srcOrd="1" destOrd="0" presId="urn:microsoft.com/office/officeart/2008/layout/LinedList"/>
    <dgm:cxn modelId="{E48DB9C8-A38A-4CAC-82C9-D6CF94266BA4}" type="presParOf" srcId="{25C51A0A-F9CE-453A-A3C8-0839047DE876}" destId="{B30CED05-DDB1-4F53-A9FA-4E39BC2AB545}" srcOrd="2" destOrd="0" presId="urn:microsoft.com/office/officeart/2008/layout/LinedList"/>
    <dgm:cxn modelId="{453838AF-136E-4239-8046-FC6880E5CFD5}" type="presParOf" srcId="{25C51A0A-F9CE-453A-A3C8-0839047DE876}" destId="{E6BAFAE6-B327-42D1-9FEF-5F28E52B0AD9}" srcOrd="3" destOrd="0" presId="urn:microsoft.com/office/officeart/2008/layout/LinedList"/>
    <dgm:cxn modelId="{02336E27-0594-4FE2-A7A8-F8B70350ED01}" type="presParOf" srcId="{E6BAFAE6-B327-42D1-9FEF-5F28E52B0AD9}" destId="{D032A1C3-B941-4C58-B560-6673B8ED3966}" srcOrd="0" destOrd="0" presId="urn:microsoft.com/office/officeart/2008/layout/LinedList"/>
    <dgm:cxn modelId="{8DB27F77-EA12-4DD0-825B-7ED93F7D5250}" type="presParOf" srcId="{E6BAFAE6-B327-42D1-9FEF-5F28E52B0AD9}" destId="{BB388C21-ED8D-40CB-A626-FCABDD5CFF1E}" srcOrd="1" destOrd="0" presId="urn:microsoft.com/office/officeart/2008/layout/LinedList"/>
    <dgm:cxn modelId="{FAA25730-F766-4312-9CB7-FBA29125BF31}" type="presParOf" srcId="{25C51A0A-F9CE-453A-A3C8-0839047DE876}" destId="{56ED3281-75FB-4D9A-8914-972EDC4BFC8D}" srcOrd="4" destOrd="0" presId="urn:microsoft.com/office/officeart/2008/layout/LinedList"/>
    <dgm:cxn modelId="{093C5CB9-6A1B-4A02-A9D2-6F74882531EF}" type="presParOf" srcId="{25C51A0A-F9CE-453A-A3C8-0839047DE876}" destId="{6FCE5488-1E07-49DC-8991-84BCD62E94DC}" srcOrd="5" destOrd="0" presId="urn:microsoft.com/office/officeart/2008/layout/LinedList"/>
    <dgm:cxn modelId="{A78B08FF-4818-4F06-980D-6D73AE9771C9}" type="presParOf" srcId="{6FCE5488-1E07-49DC-8991-84BCD62E94DC}" destId="{52E2DF23-127F-4061-A984-FFAD4BEAD3BE}" srcOrd="0" destOrd="0" presId="urn:microsoft.com/office/officeart/2008/layout/LinedList"/>
    <dgm:cxn modelId="{448AE10A-9CA1-4479-A20E-D93C6AF31923}" type="presParOf" srcId="{6FCE5488-1E07-49DC-8991-84BCD62E94DC}" destId="{9EE4352F-EB6E-4DFC-8183-019B69ABA100}" srcOrd="1" destOrd="0" presId="urn:microsoft.com/office/officeart/2008/layout/LinedList"/>
    <dgm:cxn modelId="{F3F522CB-8899-4B64-8699-F661875FF61A}" type="presParOf" srcId="{25C51A0A-F9CE-453A-A3C8-0839047DE876}" destId="{FBABC5EB-C1A3-480F-BBD1-7E2A9207C2CA}" srcOrd="6" destOrd="0" presId="urn:microsoft.com/office/officeart/2008/layout/LinedList"/>
    <dgm:cxn modelId="{29A7C626-5683-4D5C-9737-C9655FAD2A0D}" type="presParOf" srcId="{25C51A0A-F9CE-453A-A3C8-0839047DE876}" destId="{E361B24D-3B01-4C2B-B043-E0D533161518}" srcOrd="7" destOrd="0" presId="urn:microsoft.com/office/officeart/2008/layout/LinedList"/>
    <dgm:cxn modelId="{2D14B840-1225-47D0-89B9-6CD9E7D0DCF4}" type="presParOf" srcId="{E361B24D-3B01-4C2B-B043-E0D533161518}" destId="{AABB2AA6-92D0-4D10-BE60-690D48404558}" srcOrd="0" destOrd="0" presId="urn:microsoft.com/office/officeart/2008/layout/LinedList"/>
    <dgm:cxn modelId="{95CB15EB-1C50-4171-9CF7-C86763FF3133}" type="presParOf" srcId="{E361B24D-3B01-4C2B-B043-E0D533161518}" destId="{4E9D4314-54D8-4117-A8B2-1371EF8E08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8FB2C-05CC-40D3-9EEE-9F9103325C3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8397C5-3CB5-4B0A-A48B-75EDF2119F8E}">
      <dgm:prSet/>
      <dgm:spPr/>
      <dgm:t>
        <a:bodyPr/>
        <a:lstStyle/>
        <a:p>
          <a:r>
            <a:rPr lang="pt-BR"/>
            <a:t>baixa compreensão sobre GC na organização; </a:t>
          </a:r>
          <a:endParaRPr lang="en-US"/>
        </a:p>
      </dgm:t>
    </dgm:pt>
    <dgm:pt modelId="{6E408052-9A62-4E7A-8604-109484330BF3}" type="parTrans" cxnId="{234E43A0-A430-4D6A-A325-1C890451923E}">
      <dgm:prSet/>
      <dgm:spPr/>
      <dgm:t>
        <a:bodyPr/>
        <a:lstStyle/>
        <a:p>
          <a:endParaRPr lang="en-US"/>
        </a:p>
      </dgm:t>
    </dgm:pt>
    <dgm:pt modelId="{44C1D074-DD99-4D01-9E94-0E345DD7CC45}" type="sibTrans" cxnId="{234E43A0-A430-4D6A-A325-1C890451923E}">
      <dgm:prSet/>
      <dgm:spPr/>
      <dgm:t>
        <a:bodyPr/>
        <a:lstStyle/>
        <a:p>
          <a:endParaRPr lang="en-US"/>
        </a:p>
      </dgm:t>
    </dgm:pt>
    <dgm:pt modelId="{D7E74F43-2434-4F4F-8FCF-EE2048287695}">
      <dgm:prSet/>
      <dgm:spPr/>
      <dgm:t>
        <a:bodyPr/>
        <a:lstStyle/>
        <a:p>
          <a:r>
            <a:rPr lang="pt-BR" dirty="0"/>
            <a:t>deficiências de capacitação do pessoal; </a:t>
          </a:r>
          <a:endParaRPr lang="en-US" dirty="0"/>
        </a:p>
      </dgm:t>
    </dgm:pt>
    <dgm:pt modelId="{7DF3C8A6-567A-4DDC-BED6-ED10ABE74C2A}" type="parTrans" cxnId="{E20622D1-7F5A-4DC2-A58F-3D53C89B9AF6}">
      <dgm:prSet/>
      <dgm:spPr/>
      <dgm:t>
        <a:bodyPr/>
        <a:lstStyle/>
        <a:p>
          <a:endParaRPr lang="en-US"/>
        </a:p>
      </dgm:t>
    </dgm:pt>
    <dgm:pt modelId="{915ADED6-DAF6-42C0-8233-A323E6EF1B45}" type="sibTrans" cxnId="{E20622D1-7F5A-4DC2-A58F-3D53C89B9AF6}">
      <dgm:prSet/>
      <dgm:spPr/>
      <dgm:t>
        <a:bodyPr/>
        <a:lstStyle/>
        <a:p>
          <a:endParaRPr lang="en-US"/>
        </a:p>
      </dgm:t>
    </dgm:pt>
    <dgm:pt modelId="{8E14ACA4-C0D5-4DCE-9F2E-0B9433804A2F}">
      <dgm:prSet/>
      <dgm:spPr/>
      <dgm:t>
        <a:bodyPr/>
        <a:lstStyle/>
        <a:p>
          <a:r>
            <a:rPr lang="pt-BR" dirty="0"/>
            <a:t>pouca propensão para investimentos em tecnologias voltadas essencialmente para facilitação de aprendizado e colaboração; </a:t>
          </a:r>
          <a:endParaRPr lang="en-US" dirty="0"/>
        </a:p>
      </dgm:t>
    </dgm:pt>
    <dgm:pt modelId="{F257A6A4-7958-4628-8C00-78FBAFA54C55}" type="parTrans" cxnId="{98F5EF62-6567-444C-ACA1-DA21FFA4C6C0}">
      <dgm:prSet/>
      <dgm:spPr/>
      <dgm:t>
        <a:bodyPr/>
        <a:lstStyle/>
        <a:p>
          <a:endParaRPr lang="en-US"/>
        </a:p>
      </dgm:t>
    </dgm:pt>
    <dgm:pt modelId="{153EEDB0-1C41-4A7D-BDC6-02352A8ABC78}" type="sibTrans" cxnId="{98F5EF62-6567-444C-ACA1-DA21FFA4C6C0}">
      <dgm:prSet/>
      <dgm:spPr/>
      <dgm:t>
        <a:bodyPr/>
        <a:lstStyle/>
        <a:p>
          <a:endParaRPr lang="en-US"/>
        </a:p>
      </dgm:t>
    </dgm:pt>
    <dgm:pt modelId="{AC6D02B3-E0D0-4565-8DFC-9D066D1B803E}">
      <dgm:prSet/>
      <dgm:spPr/>
      <dgm:t>
        <a:bodyPr/>
        <a:lstStyle/>
        <a:p>
          <a:r>
            <a:rPr lang="pt-BR" dirty="0"/>
            <a:t>a resistência de certos grupos de funcionários, ou mesmo uma cultura organizacional de resistência a mudanças. </a:t>
          </a:r>
          <a:endParaRPr lang="en-US" dirty="0"/>
        </a:p>
      </dgm:t>
    </dgm:pt>
    <dgm:pt modelId="{D2171B91-E0F7-43FE-9CE3-CA2D55FFB73F}" type="parTrans" cxnId="{82AB82D4-A5A2-4E98-A2E8-B81FA6E4008D}">
      <dgm:prSet/>
      <dgm:spPr/>
      <dgm:t>
        <a:bodyPr/>
        <a:lstStyle/>
        <a:p>
          <a:endParaRPr lang="en-US"/>
        </a:p>
      </dgm:t>
    </dgm:pt>
    <dgm:pt modelId="{FB1BA89C-4A6D-4818-AADC-F9534EEC378F}" type="sibTrans" cxnId="{82AB82D4-A5A2-4E98-A2E8-B81FA6E4008D}">
      <dgm:prSet/>
      <dgm:spPr/>
      <dgm:t>
        <a:bodyPr/>
        <a:lstStyle/>
        <a:p>
          <a:endParaRPr lang="en-US"/>
        </a:p>
      </dgm:t>
    </dgm:pt>
    <dgm:pt modelId="{6E570638-422A-4BFC-9A4C-E85F5CF7E96C}">
      <dgm:prSet/>
      <dgm:spPr/>
      <dgm:t>
        <a:bodyPr/>
        <a:lstStyle/>
        <a:p>
          <a:r>
            <a:rPr lang="pt-BR" dirty="0"/>
            <a:t>o receio que outros órgãos, ou o público em geral, poderiam ter acesso a informações sigilosas; e,</a:t>
          </a:r>
          <a:endParaRPr lang="en-US" dirty="0"/>
        </a:p>
      </dgm:t>
    </dgm:pt>
    <dgm:pt modelId="{831641D9-9BD1-417B-BB28-D1E80E7A5CAE}" type="parTrans" cxnId="{D88F1492-BBA2-4731-8AED-6B18D494F58F}">
      <dgm:prSet/>
      <dgm:spPr/>
      <dgm:t>
        <a:bodyPr/>
        <a:lstStyle/>
        <a:p>
          <a:endParaRPr lang="pt-BR"/>
        </a:p>
      </dgm:t>
    </dgm:pt>
    <dgm:pt modelId="{6B47610E-FBC7-4B38-8CAD-DF628AEE088D}" type="sibTrans" cxnId="{D88F1492-BBA2-4731-8AED-6B18D494F58F}">
      <dgm:prSet/>
      <dgm:spPr/>
      <dgm:t>
        <a:bodyPr/>
        <a:lstStyle/>
        <a:p>
          <a:endParaRPr lang="pt-BR"/>
        </a:p>
      </dgm:t>
    </dgm:pt>
    <dgm:pt modelId="{3E06D87E-24E3-40AA-99FD-BB6AA67C8852}" type="pres">
      <dgm:prSet presAssocID="{2418FB2C-05CC-40D3-9EEE-9F9103325C30}" presName="vert0" presStyleCnt="0">
        <dgm:presLayoutVars>
          <dgm:dir/>
          <dgm:animOne val="branch"/>
          <dgm:animLvl val="lvl"/>
        </dgm:presLayoutVars>
      </dgm:prSet>
      <dgm:spPr/>
    </dgm:pt>
    <dgm:pt modelId="{54101B26-8AC4-41D5-8FFE-91FF366F3E32}" type="pres">
      <dgm:prSet presAssocID="{0F8397C5-3CB5-4B0A-A48B-75EDF2119F8E}" presName="thickLine" presStyleLbl="alignNode1" presStyleIdx="0" presStyleCnt="5"/>
      <dgm:spPr/>
    </dgm:pt>
    <dgm:pt modelId="{BCC79F3A-D023-49A0-8EC7-5D4ACA2D3B27}" type="pres">
      <dgm:prSet presAssocID="{0F8397C5-3CB5-4B0A-A48B-75EDF2119F8E}" presName="horz1" presStyleCnt="0"/>
      <dgm:spPr/>
    </dgm:pt>
    <dgm:pt modelId="{A0248FD6-4B90-41A7-9659-ED16184942CA}" type="pres">
      <dgm:prSet presAssocID="{0F8397C5-3CB5-4B0A-A48B-75EDF2119F8E}" presName="tx1" presStyleLbl="revTx" presStyleIdx="0" presStyleCnt="5"/>
      <dgm:spPr/>
    </dgm:pt>
    <dgm:pt modelId="{CCB2742C-EEBA-4A9D-B750-9C6CB6DE69C6}" type="pres">
      <dgm:prSet presAssocID="{0F8397C5-3CB5-4B0A-A48B-75EDF2119F8E}" presName="vert1" presStyleCnt="0"/>
      <dgm:spPr/>
    </dgm:pt>
    <dgm:pt modelId="{4AB78970-81E8-4919-A751-CCE8A171E506}" type="pres">
      <dgm:prSet presAssocID="{D7E74F43-2434-4F4F-8FCF-EE2048287695}" presName="thickLine" presStyleLbl="alignNode1" presStyleIdx="1" presStyleCnt="5"/>
      <dgm:spPr/>
    </dgm:pt>
    <dgm:pt modelId="{79609D1E-8F2F-4A88-9997-07E411CE3B45}" type="pres">
      <dgm:prSet presAssocID="{D7E74F43-2434-4F4F-8FCF-EE2048287695}" presName="horz1" presStyleCnt="0"/>
      <dgm:spPr/>
    </dgm:pt>
    <dgm:pt modelId="{7A2D0A43-6BB6-4CF7-9637-369632C686EA}" type="pres">
      <dgm:prSet presAssocID="{D7E74F43-2434-4F4F-8FCF-EE2048287695}" presName="tx1" presStyleLbl="revTx" presStyleIdx="1" presStyleCnt="5"/>
      <dgm:spPr/>
    </dgm:pt>
    <dgm:pt modelId="{DBA59FF5-7742-48A8-ABA3-D64456AD22F4}" type="pres">
      <dgm:prSet presAssocID="{D7E74F43-2434-4F4F-8FCF-EE2048287695}" presName="vert1" presStyleCnt="0"/>
      <dgm:spPr/>
    </dgm:pt>
    <dgm:pt modelId="{72A20C8B-BE1F-42BA-A327-405EC7DCB57B}" type="pres">
      <dgm:prSet presAssocID="{8E14ACA4-C0D5-4DCE-9F2E-0B9433804A2F}" presName="thickLine" presStyleLbl="alignNode1" presStyleIdx="2" presStyleCnt="5"/>
      <dgm:spPr/>
    </dgm:pt>
    <dgm:pt modelId="{B04379DD-56DA-4446-B157-73E06196FF6B}" type="pres">
      <dgm:prSet presAssocID="{8E14ACA4-C0D5-4DCE-9F2E-0B9433804A2F}" presName="horz1" presStyleCnt="0"/>
      <dgm:spPr/>
    </dgm:pt>
    <dgm:pt modelId="{A2731162-0322-446F-9B9E-D8D6BEDA0173}" type="pres">
      <dgm:prSet presAssocID="{8E14ACA4-C0D5-4DCE-9F2E-0B9433804A2F}" presName="tx1" presStyleLbl="revTx" presStyleIdx="2" presStyleCnt="5" custScaleY="134819"/>
      <dgm:spPr/>
    </dgm:pt>
    <dgm:pt modelId="{A26BF5B9-747F-478B-946B-FCF2B0EC083A}" type="pres">
      <dgm:prSet presAssocID="{8E14ACA4-C0D5-4DCE-9F2E-0B9433804A2F}" presName="vert1" presStyleCnt="0"/>
      <dgm:spPr/>
    </dgm:pt>
    <dgm:pt modelId="{E60092C6-F31C-4598-8272-A483230E6FEE}" type="pres">
      <dgm:prSet presAssocID="{AC6D02B3-E0D0-4565-8DFC-9D066D1B803E}" presName="thickLine" presStyleLbl="alignNode1" presStyleIdx="3" presStyleCnt="5"/>
      <dgm:spPr/>
    </dgm:pt>
    <dgm:pt modelId="{2E78AAC3-9F7D-4317-B892-CAE6CECC99AE}" type="pres">
      <dgm:prSet presAssocID="{AC6D02B3-E0D0-4565-8DFC-9D066D1B803E}" presName="horz1" presStyleCnt="0"/>
      <dgm:spPr/>
    </dgm:pt>
    <dgm:pt modelId="{C73157C1-E2F0-4118-BBD1-E72901C3F4DB}" type="pres">
      <dgm:prSet presAssocID="{AC6D02B3-E0D0-4565-8DFC-9D066D1B803E}" presName="tx1" presStyleLbl="revTx" presStyleIdx="3" presStyleCnt="5"/>
      <dgm:spPr/>
    </dgm:pt>
    <dgm:pt modelId="{EE79DF45-1578-43DF-BB7D-E6360DB458BB}" type="pres">
      <dgm:prSet presAssocID="{AC6D02B3-E0D0-4565-8DFC-9D066D1B803E}" presName="vert1" presStyleCnt="0"/>
      <dgm:spPr/>
    </dgm:pt>
    <dgm:pt modelId="{27B8FC74-88FC-4732-B394-774E4DD50B5D}" type="pres">
      <dgm:prSet presAssocID="{6E570638-422A-4BFC-9A4C-E85F5CF7E96C}" presName="thickLine" presStyleLbl="alignNode1" presStyleIdx="4" presStyleCnt="5"/>
      <dgm:spPr/>
    </dgm:pt>
    <dgm:pt modelId="{6DBC6E1E-68DD-45E3-82A8-F46E4AECFF1D}" type="pres">
      <dgm:prSet presAssocID="{6E570638-422A-4BFC-9A4C-E85F5CF7E96C}" presName="horz1" presStyleCnt="0"/>
      <dgm:spPr/>
    </dgm:pt>
    <dgm:pt modelId="{D425DA25-84DA-47EB-A95C-7082C2886671}" type="pres">
      <dgm:prSet presAssocID="{6E570638-422A-4BFC-9A4C-E85F5CF7E96C}" presName="tx1" presStyleLbl="revTx" presStyleIdx="4" presStyleCnt="5" custScaleY="143447" custLinFactNeighborX="77746" custLinFactNeighborY="22866"/>
      <dgm:spPr/>
    </dgm:pt>
    <dgm:pt modelId="{06A698CA-444C-4CD0-BA5A-F83A57709815}" type="pres">
      <dgm:prSet presAssocID="{6E570638-422A-4BFC-9A4C-E85F5CF7E96C}" presName="vert1" presStyleCnt="0"/>
      <dgm:spPr/>
    </dgm:pt>
  </dgm:ptLst>
  <dgm:cxnLst>
    <dgm:cxn modelId="{01D59E16-6E6C-4271-93F5-67D3FCEC73E0}" type="presOf" srcId="{AC6D02B3-E0D0-4565-8DFC-9D066D1B803E}" destId="{C73157C1-E2F0-4118-BBD1-E72901C3F4DB}" srcOrd="0" destOrd="0" presId="urn:microsoft.com/office/officeart/2008/layout/LinedList"/>
    <dgm:cxn modelId="{98F5EF62-6567-444C-ACA1-DA21FFA4C6C0}" srcId="{2418FB2C-05CC-40D3-9EEE-9F9103325C30}" destId="{8E14ACA4-C0D5-4DCE-9F2E-0B9433804A2F}" srcOrd="2" destOrd="0" parTransId="{F257A6A4-7958-4628-8C00-78FBAFA54C55}" sibTransId="{153EEDB0-1C41-4A7D-BDC6-02352A8ABC78}"/>
    <dgm:cxn modelId="{D88F1492-BBA2-4731-8AED-6B18D494F58F}" srcId="{2418FB2C-05CC-40D3-9EEE-9F9103325C30}" destId="{6E570638-422A-4BFC-9A4C-E85F5CF7E96C}" srcOrd="4" destOrd="0" parTransId="{831641D9-9BD1-417B-BB28-D1E80E7A5CAE}" sibTransId="{6B47610E-FBC7-4B38-8CAD-DF628AEE088D}"/>
    <dgm:cxn modelId="{8F302392-572F-488A-A18A-81E9D9BBF166}" type="presOf" srcId="{2418FB2C-05CC-40D3-9EEE-9F9103325C30}" destId="{3E06D87E-24E3-40AA-99FD-BB6AA67C8852}" srcOrd="0" destOrd="0" presId="urn:microsoft.com/office/officeart/2008/layout/LinedList"/>
    <dgm:cxn modelId="{234E43A0-A430-4D6A-A325-1C890451923E}" srcId="{2418FB2C-05CC-40D3-9EEE-9F9103325C30}" destId="{0F8397C5-3CB5-4B0A-A48B-75EDF2119F8E}" srcOrd="0" destOrd="0" parTransId="{6E408052-9A62-4E7A-8604-109484330BF3}" sibTransId="{44C1D074-DD99-4D01-9E94-0E345DD7CC45}"/>
    <dgm:cxn modelId="{CB6C94AC-1B67-42D7-8E63-985A0590AE3E}" type="presOf" srcId="{D7E74F43-2434-4F4F-8FCF-EE2048287695}" destId="{7A2D0A43-6BB6-4CF7-9637-369632C686EA}" srcOrd="0" destOrd="0" presId="urn:microsoft.com/office/officeart/2008/layout/LinedList"/>
    <dgm:cxn modelId="{248FD4C7-9503-4F6F-8535-8F4522D8457D}" type="presOf" srcId="{6E570638-422A-4BFC-9A4C-E85F5CF7E96C}" destId="{D425DA25-84DA-47EB-A95C-7082C2886671}" srcOrd="0" destOrd="0" presId="urn:microsoft.com/office/officeart/2008/layout/LinedList"/>
    <dgm:cxn modelId="{E20622D1-7F5A-4DC2-A58F-3D53C89B9AF6}" srcId="{2418FB2C-05CC-40D3-9EEE-9F9103325C30}" destId="{D7E74F43-2434-4F4F-8FCF-EE2048287695}" srcOrd="1" destOrd="0" parTransId="{7DF3C8A6-567A-4DDC-BED6-ED10ABE74C2A}" sibTransId="{915ADED6-DAF6-42C0-8233-A323E6EF1B45}"/>
    <dgm:cxn modelId="{82AB82D4-A5A2-4E98-A2E8-B81FA6E4008D}" srcId="{2418FB2C-05CC-40D3-9EEE-9F9103325C30}" destId="{AC6D02B3-E0D0-4565-8DFC-9D066D1B803E}" srcOrd="3" destOrd="0" parTransId="{D2171B91-E0F7-43FE-9CE3-CA2D55FFB73F}" sibTransId="{FB1BA89C-4A6D-4818-AADC-F9534EEC378F}"/>
    <dgm:cxn modelId="{03A647D6-9E07-4CB3-991A-D78177758B51}" type="presOf" srcId="{0F8397C5-3CB5-4B0A-A48B-75EDF2119F8E}" destId="{A0248FD6-4B90-41A7-9659-ED16184942CA}" srcOrd="0" destOrd="0" presId="urn:microsoft.com/office/officeart/2008/layout/LinedList"/>
    <dgm:cxn modelId="{0B9A37E6-90FD-4202-A9CE-A6791D3B8F67}" type="presOf" srcId="{8E14ACA4-C0D5-4DCE-9F2E-0B9433804A2F}" destId="{A2731162-0322-446F-9B9E-D8D6BEDA0173}" srcOrd="0" destOrd="0" presId="urn:microsoft.com/office/officeart/2008/layout/LinedList"/>
    <dgm:cxn modelId="{4379FD2E-0D2A-4112-8884-B208C246B78D}" type="presParOf" srcId="{3E06D87E-24E3-40AA-99FD-BB6AA67C8852}" destId="{54101B26-8AC4-41D5-8FFE-91FF366F3E32}" srcOrd="0" destOrd="0" presId="urn:microsoft.com/office/officeart/2008/layout/LinedList"/>
    <dgm:cxn modelId="{8B20D80A-718B-4D92-9111-618FFD575B4F}" type="presParOf" srcId="{3E06D87E-24E3-40AA-99FD-BB6AA67C8852}" destId="{BCC79F3A-D023-49A0-8EC7-5D4ACA2D3B27}" srcOrd="1" destOrd="0" presId="urn:microsoft.com/office/officeart/2008/layout/LinedList"/>
    <dgm:cxn modelId="{909EB950-D1A3-44ED-8AC6-5230C4056973}" type="presParOf" srcId="{BCC79F3A-D023-49A0-8EC7-5D4ACA2D3B27}" destId="{A0248FD6-4B90-41A7-9659-ED16184942CA}" srcOrd="0" destOrd="0" presId="urn:microsoft.com/office/officeart/2008/layout/LinedList"/>
    <dgm:cxn modelId="{38592600-D6AF-437B-B261-F891199D775A}" type="presParOf" srcId="{BCC79F3A-D023-49A0-8EC7-5D4ACA2D3B27}" destId="{CCB2742C-EEBA-4A9D-B750-9C6CB6DE69C6}" srcOrd="1" destOrd="0" presId="urn:microsoft.com/office/officeart/2008/layout/LinedList"/>
    <dgm:cxn modelId="{7F4ABEE3-9657-43DF-B785-0AF5C90617F1}" type="presParOf" srcId="{3E06D87E-24E3-40AA-99FD-BB6AA67C8852}" destId="{4AB78970-81E8-4919-A751-CCE8A171E506}" srcOrd="2" destOrd="0" presId="urn:microsoft.com/office/officeart/2008/layout/LinedList"/>
    <dgm:cxn modelId="{B08FBAB1-19C3-40E9-A42F-C24ADE512823}" type="presParOf" srcId="{3E06D87E-24E3-40AA-99FD-BB6AA67C8852}" destId="{79609D1E-8F2F-4A88-9997-07E411CE3B45}" srcOrd="3" destOrd="0" presId="urn:microsoft.com/office/officeart/2008/layout/LinedList"/>
    <dgm:cxn modelId="{40A12CF5-453C-4463-9652-C6D308EB7DCF}" type="presParOf" srcId="{79609D1E-8F2F-4A88-9997-07E411CE3B45}" destId="{7A2D0A43-6BB6-4CF7-9637-369632C686EA}" srcOrd="0" destOrd="0" presId="urn:microsoft.com/office/officeart/2008/layout/LinedList"/>
    <dgm:cxn modelId="{89D45366-1D57-4373-88E0-3523B754DDD4}" type="presParOf" srcId="{79609D1E-8F2F-4A88-9997-07E411CE3B45}" destId="{DBA59FF5-7742-48A8-ABA3-D64456AD22F4}" srcOrd="1" destOrd="0" presId="urn:microsoft.com/office/officeart/2008/layout/LinedList"/>
    <dgm:cxn modelId="{D2444BF6-D2A5-4674-8464-DB4886ECFC7A}" type="presParOf" srcId="{3E06D87E-24E3-40AA-99FD-BB6AA67C8852}" destId="{72A20C8B-BE1F-42BA-A327-405EC7DCB57B}" srcOrd="4" destOrd="0" presId="urn:microsoft.com/office/officeart/2008/layout/LinedList"/>
    <dgm:cxn modelId="{07665B87-CC06-44F2-B33E-B3CF53C7C0A6}" type="presParOf" srcId="{3E06D87E-24E3-40AA-99FD-BB6AA67C8852}" destId="{B04379DD-56DA-4446-B157-73E06196FF6B}" srcOrd="5" destOrd="0" presId="urn:microsoft.com/office/officeart/2008/layout/LinedList"/>
    <dgm:cxn modelId="{E568DEC0-1E87-4E58-93D5-FB383D7DB2A5}" type="presParOf" srcId="{B04379DD-56DA-4446-B157-73E06196FF6B}" destId="{A2731162-0322-446F-9B9E-D8D6BEDA0173}" srcOrd="0" destOrd="0" presId="urn:microsoft.com/office/officeart/2008/layout/LinedList"/>
    <dgm:cxn modelId="{6430690D-F333-477F-89EB-5BF623F7670F}" type="presParOf" srcId="{B04379DD-56DA-4446-B157-73E06196FF6B}" destId="{A26BF5B9-747F-478B-946B-FCF2B0EC083A}" srcOrd="1" destOrd="0" presId="urn:microsoft.com/office/officeart/2008/layout/LinedList"/>
    <dgm:cxn modelId="{425FC16E-EA12-4784-B654-22C1BAD594D0}" type="presParOf" srcId="{3E06D87E-24E3-40AA-99FD-BB6AA67C8852}" destId="{E60092C6-F31C-4598-8272-A483230E6FEE}" srcOrd="6" destOrd="0" presId="urn:microsoft.com/office/officeart/2008/layout/LinedList"/>
    <dgm:cxn modelId="{829B20C3-CF63-4438-8A40-66812A29BA86}" type="presParOf" srcId="{3E06D87E-24E3-40AA-99FD-BB6AA67C8852}" destId="{2E78AAC3-9F7D-4317-B892-CAE6CECC99AE}" srcOrd="7" destOrd="0" presId="urn:microsoft.com/office/officeart/2008/layout/LinedList"/>
    <dgm:cxn modelId="{9E47A872-CF4A-492D-B8B5-F9B383ADF8F5}" type="presParOf" srcId="{2E78AAC3-9F7D-4317-B892-CAE6CECC99AE}" destId="{C73157C1-E2F0-4118-BBD1-E72901C3F4DB}" srcOrd="0" destOrd="0" presId="urn:microsoft.com/office/officeart/2008/layout/LinedList"/>
    <dgm:cxn modelId="{3F188154-2694-4CEB-9AB5-2F2C3FD59D85}" type="presParOf" srcId="{2E78AAC3-9F7D-4317-B892-CAE6CECC99AE}" destId="{EE79DF45-1578-43DF-BB7D-E6360DB458BB}" srcOrd="1" destOrd="0" presId="urn:microsoft.com/office/officeart/2008/layout/LinedList"/>
    <dgm:cxn modelId="{85E8818E-CEC3-4735-B445-D00C1F0E04A1}" type="presParOf" srcId="{3E06D87E-24E3-40AA-99FD-BB6AA67C8852}" destId="{27B8FC74-88FC-4732-B394-774E4DD50B5D}" srcOrd="8" destOrd="0" presId="urn:microsoft.com/office/officeart/2008/layout/LinedList"/>
    <dgm:cxn modelId="{48D16CB3-FC8D-44B5-B0B2-E923E3399420}" type="presParOf" srcId="{3E06D87E-24E3-40AA-99FD-BB6AA67C8852}" destId="{6DBC6E1E-68DD-45E3-82A8-F46E4AECFF1D}" srcOrd="9" destOrd="0" presId="urn:microsoft.com/office/officeart/2008/layout/LinedList"/>
    <dgm:cxn modelId="{F4F88760-C2C5-4093-8CF2-65D319D4EFA7}" type="presParOf" srcId="{6DBC6E1E-68DD-45E3-82A8-F46E4AECFF1D}" destId="{D425DA25-84DA-47EB-A95C-7082C2886671}" srcOrd="0" destOrd="0" presId="urn:microsoft.com/office/officeart/2008/layout/LinedList"/>
    <dgm:cxn modelId="{1091082E-5685-4B05-8CC7-6C8FC8F730C8}" type="presParOf" srcId="{6DBC6E1E-68DD-45E3-82A8-F46E4AECFF1D}" destId="{06A698CA-444C-4CD0-BA5A-F83A577098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365B68-3D53-4179-B1A4-3A6DAE0F03C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0A2885-1312-4686-9897-191A57977072}">
      <dgm:prSet/>
      <dgm:spPr/>
      <dgm:t>
        <a:bodyPr/>
        <a:lstStyle/>
        <a:p>
          <a:r>
            <a:rPr lang="pt-BR"/>
            <a:t>As restrições orçamentárias e reestruturação administrativa;</a:t>
          </a:r>
          <a:endParaRPr lang="en-US"/>
        </a:p>
      </dgm:t>
    </dgm:pt>
    <dgm:pt modelId="{8B0CD2F1-89D5-467B-8405-F27C7C884C46}" type="parTrans" cxnId="{295A4A77-C388-4F87-BC03-C04C907A70B9}">
      <dgm:prSet/>
      <dgm:spPr/>
      <dgm:t>
        <a:bodyPr/>
        <a:lstStyle/>
        <a:p>
          <a:endParaRPr lang="en-US"/>
        </a:p>
      </dgm:t>
    </dgm:pt>
    <dgm:pt modelId="{4C443446-B8C3-4965-8185-B0F785E1B2CC}" type="sibTrans" cxnId="{295A4A77-C388-4F87-BC03-C04C907A70B9}">
      <dgm:prSet/>
      <dgm:spPr/>
      <dgm:t>
        <a:bodyPr/>
        <a:lstStyle/>
        <a:p>
          <a:endParaRPr lang="en-US"/>
        </a:p>
      </dgm:t>
    </dgm:pt>
    <dgm:pt modelId="{3707F3B2-5C78-4625-937B-AEA123D5282C}">
      <dgm:prSet/>
      <dgm:spPr/>
      <dgm:t>
        <a:bodyPr/>
        <a:lstStyle/>
        <a:p>
          <a:r>
            <a:rPr lang="pt-BR"/>
            <a:t>A necessidade de aumento na eficiência e eficácia nos processos; </a:t>
          </a:r>
          <a:endParaRPr lang="en-US"/>
        </a:p>
      </dgm:t>
    </dgm:pt>
    <dgm:pt modelId="{601EE339-4017-4033-A0D5-C21F18D631D3}" type="parTrans" cxnId="{DB6C2048-B5F8-4600-BD47-DE47A5A76D6E}">
      <dgm:prSet/>
      <dgm:spPr/>
      <dgm:t>
        <a:bodyPr/>
        <a:lstStyle/>
        <a:p>
          <a:endParaRPr lang="en-US"/>
        </a:p>
      </dgm:t>
    </dgm:pt>
    <dgm:pt modelId="{B962EF24-6F39-4329-A8A2-48542BF7BA1A}" type="sibTrans" cxnId="{DB6C2048-B5F8-4600-BD47-DE47A5A76D6E}">
      <dgm:prSet/>
      <dgm:spPr/>
      <dgm:t>
        <a:bodyPr/>
        <a:lstStyle/>
        <a:p>
          <a:endParaRPr lang="en-US"/>
        </a:p>
      </dgm:t>
    </dgm:pt>
    <dgm:pt modelId="{04FB1EAB-F254-4DF4-ABEF-490103442827}">
      <dgm:prSet/>
      <dgm:spPr/>
      <dgm:t>
        <a:bodyPr/>
        <a:lstStyle/>
        <a:p>
          <a:r>
            <a:rPr lang="pt-BR"/>
            <a:t>Necessidade de registrar e adotar melhores práticas; </a:t>
          </a:r>
          <a:endParaRPr lang="en-US"/>
        </a:p>
      </dgm:t>
    </dgm:pt>
    <dgm:pt modelId="{C40FA5F4-8CCD-422A-A934-9DB5F0C0E1FF}" type="parTrans" cxnId="{22513D25-FEF6-4A3B-9E60-E6E95144AD21}">
      <dgm:prSet/>
      <dgm:spPr/>
      <dgm:t>
        <a:bodyPr/>
        <a:lstStyle/>
        <a:p>
          <a:endParaRPr lang="en-US"/>
        </a:p>
      </dgm:t>
    </dgm:pt>
    <dgm:pt modelId="{45E31CC0-48A9-4291-B2F8-915CA4B7CDB6}" type="sibTrans" cxnId="{22513D25-FEF6-4A3B-9E60-E6E95144AD21}">
      <dgm:prSet/>
      <dgm:spPr/>
      <dgm:t>
        <a:bodyPr/>
        <a:lstStyle/>
        <a:p>
          <a:endParaRPr lang="en-US"/>
        </a:p>
      </dgm:t>
    </dgm:pt>
    <dgm:pt modelId="{DC753A4F-4B8B-4CFA-8073-CF36A94DAB71}">
      <dgm:prSet/>
      <dgm:spPr/>
      <dgm:t>
        <a:bodyPr/>
        <a:lstStyle/>
        <a:p>
          <a:r>
            <a:rPr lang="pt-BR"/>
            <a:t>evitar perdas de conhecimento com a saída de especialistas responsáveis pela invenção;</a:t>
          </a:r>
          <a:endParaRPr lang="en-US"/>
        </a:p>
      </dgm:t>
    </dgm:pt>
    <dgm:pt modelId="{CC8C2310-08BC-402B-8F43-E3C7A1D3697C}" type="parTrans" cxnId="{E3C3365E-C762-48BB-A361-72024582EFEF}">
      <dgm:prSet/>
      <dgm:spPr/>
      <dgm:t>
        <a:bodyPr/>
        <a:lstStyle/>
        <a:p>
          <a:endParaRPr lang="en-US"/>
        </a:p>
      </dgm:t>
    </dgm:pt>
    <dgm:pt modelId="{9FE7B72D-DED9-4224-B0DD-213B76FEE8FE}" type="sibTrans" cxnId="{E3C3365E-C762-48BB-A361-72024582EFEF}">
      <dgm:prSet/>
      <dgm:spPr/>
      <dgm:t>
        <a:bodyPr/>
        <a:lstStyle/>
        <a:p>
          <a:endParaRPr lang="en-US"/>
        </a:p>
      </dgm:t>
    </dgm:pt>
    <dgm:pt modelId="{5A9941DD-0CD6-4FFA-8688-3350BF4F734A}">
      <dgm:prSet/>
      <dgm:spPr/>
      <dgm:t>
        <a:bodyPr/>
        <a:lstStyle/>
        <a:p>
          <a:r>
            <a:rPr lang="pt-BR"/>
            <a:t>Captura e transferência de conhecimento. </a:t>
          </a:r>
          <a:endParaRPr lang="en-US"/>
        </a:p>
      </dgm:t>
    </dgm:pt>
    <dgm:pt modelId="{FEE9DC7C-FDBC-4FFE-A77E-CF5F6694072D}" type="parTrans" cxnId="{F227DC67-A876-479B-98F1-B529530750BB}">
      <dgm:prSet/>
      <dgm:spPr/>
      <dgm:t>
        <a:bodyPr/>
        <a:lstStyle/>
        <a:p>
          <a:endParaRPr lang="en-US"/>
        </a:p>
      </dgm:t>
    </dgm:pt>
    <dgm:pt modelId="{30F07189-651E-47E0-992A-52EA784A77CA}" type="sibTrans" cxnId="{F227DC67-A876-479B-98F1-B529530750BB}">
      <dgm:prSet/>
      <dgm:spPr/>
      <dgm:t>
        <a:bodyPr/>
        <a:lstStyle/>
        <a:p>
          <a:endParaRPr lang="en-US"/>
        </a:p>
      </dgm:t>
    </dgm:pt>
    <dgm:pt modelId="{8C5E39B2-42C1-44CC-908D-3B47BE410D99}" type="pres">
      <dgm:prSet presAssocID="{B8365B68-3D53-4179-B1A4-3A6DAE0F03C4}" presName="vert0" presStyleCnt="0">
        <dgm:presLayoutVars>
          <dgm:dir/>
          <dgm:animOne val="branch"/>
          <dgm:animLvl val="lvl"/>
        </dgm:presLayoutVars>
      </dgm:prSet>
      <dgm:spPr/>
    </dgm:pt>
    <dgm:pt modelId="{B7AC39DE-9DF9-48CD-913B-7A4D188C2923}" type="pres">
      <dgm:prSet presAssocID="{3D0A2885-1312-4686-9897-191A57977072}" presName="thickLine" presStyleLbl="alignNode1" presStyleIdx="0" presStyleCnt="5"/>
      <dgm:spPr/>
    </dgm:pt>
    <dgm:pt modelId="{82407B5C-1469-431D-B5E2-16310792E53E}" type="pres">
      <dgm:prSet presAssocID="{3D0A2885-1312-4686-9897-191A57977072}" presName="horz1" presStyleCnt="0"/>
      <dgm:spPr/>
    </dgm:pt>
    <dgm:pt modelId="{A208BC74-2947-4A60-8431-73BD219FF3B2}" type="pres">
      <dgm:prSet presAssocID="{3D0A2885-1312-4686-9897-191A57977072}" presName="tx1" presStyleLbl="revTx" presStyleIdx="0" presStyleCnt="5"/>
      <dgm:spPr/>
    </dgm:pt>
    <dgm:pt modelId="{61B7A655-EB81-45EF-A14D-2ECE5A758CFB}" type="pres">
      <dgm:prSet presAssocID="{3D0A2885-1312-4686-9897-191A57977072}" presName="vert1" presStyleCnt="0"/>
      <dgm:spPr/>
    </dgm:pt>
    <dgm:pt modelId="{A95FBD6B-2158-449A-BD53-9575DA75CC48}" type="pres">
      <dgm:prSet presAssocID="{3707F3B2-5C78-4625-937B-AEA123D5282C}" presName="thickLine" presStyleLbl="alignNode1" presStyleIdx="1" presStyleCnt="5"/>
      <dgm:spPr/>
    </dgm:pt>
    <dgm:pt modelId="{D6056FF4-591D-49C0-94A5-E4A5459916B9}" type="pres">
      <dgm:prSet presAssocID="{3707F3B2-5C78-4625-937B-AEA123D5282C}" presName="horz1" presStyleCnt="0"/>
      <dgm:spPr/>
    </dgm:pt>
    <dgm:pt modelId="{0C1C6553-C0B4-44BC-8E23-7D0CB0C527D9}" type="pres">
      <dgm:prSet presAssocID="{3707F3B2-5C78-4625-937B-AEA123D5282C}" presName="tx1" presStyleLbl="revTx" presStyleIdx="1" presStyleCnt="5"/>
      <dgm:spPr/>
    </dgm:pt>
    <dgm:pt modelId="{D74AB3F0-33CE-4975-8D61-A8DE0EF22B14}" type="pres">
      <dgm:prSet presAssocID="{3707F3B2-5C78-4625-937B-AEA123D5282C}" presName="vert1" presStyleCnt="0"/>
      <dgm:spPr/>
    </dgm:pt>
    <dgm:pt modelId="{AFAF5067-93CE-4B1E-8140-ACB256F2DF6E}" type="pres">
      <dgm:prSet presAssocID="{04FB1EAB-F254-4DF4-ABEF-490103442827}" presName="thickLine" presStyleLbl="alignNode1" presStyleIdx="2" presStyleCnt="5"/>
      <dgm:spPr/>
    </dgm:pt>
    <dgm:pt modelId="{63FD9A18-F037-4F3A-A7EA-7F434539FC06}" type="pres">
      <dgm:prSet presAssocID="{04FB1EAB-F254-4DF4-ABEF-490103442827}" presName="horz1" presStyleCnt="0"/>
      <dgm:spPr/>
    </dgm:pt>
    <dgm:pt modelId="{C851B36C-1FEF-4035-83B1-57865F5324C0}" type="pres">
      <dgm:prSet presAssocID="{04FB1EAB-F254-4DF4-ABEF-490103442827}" presName="tx1" presStyleLbl="revTx" presStyleIdx="2" presStyleCnt="5"/>
      <dgm:spPr/>
    </dgm:pt>
    <dgm:pt modelId="{070F0956-DF0E-406E-A197-657C9002EEC1}" type="pres">
      <dgm:prSet presAssocID="{04FB1EAB-F254-4DF4-ABEF-490103442827}" presName="vert1" presStyleCnt="0"/>
      <dgm:spPr/>
    </dgm:pt>
    <dgm:pt modelId="{F5691099-C3B0-4C47-B63A-B3E08E96592D}" type="pres">
      <dgm:prSet presAssocID="{DC753A4F-4B8B-4CFA-8073-CF36A94DAB71}" presName="thickLine" presStyleLbl="alignNode1" presStyleIdx="3" presStyleCnt="5"/>
      <dgm:spPr/>
    </dgm:pt>
    <dgm:pt modelId="{C78AFA36-E1FD-47B4-BC48-C09347301D2A}" type="pres">
      <dgm:prSet presAssocID="{DC753A4F-4B8B-4CFA-8073-CF36A94DAB71}" presName="horz1" presStyleCnt="0"/>
      <dgm:spPr/>
    </dgm:pt>
    <dgm:pt modelId="{B6D4240F-C49C-4FBE-AE6B-08645A75FD05}" type="pres">
      <dgm:prSet presAssocID="{DC753A4F-4B8B-4CFA-8073-CF36A94DAB71}" presName="tx1" presStyleLbl="revTx" presStyleIdx="3" presStyleCnt="5"/>
      <dgm:spPr/>
    </dgm:pt>
    <dgm:pt modelId="{48DEF803-32E1-4402-A9D2-935007F5EB00}" type="pres">
      <dgm:prSet presAssocID="{DC753A4F-4B8B-4CFA-8073-CF36A94DAB71}" presName="vert1" presStyleCnt="0"/>
      <dgm:spPr/>
    </dgm:pt>
    <dgm:pt modelId="{5E79CFE2-6DC5-41F2-8611-695CEF00B6FE}" type="pres">
      <dgm:prSet presAssocID="{5A9941DD-0CD6-4FFA-8688-3350BF4F734A}" presName="thickLine" presStyleLbl="alignNode1" presStyleIdx="4" presStyleCnt="5"/>
      <dgm:spPr/>
    </dgm:pt>
    <dgm:pt modelId="{50C0007A-5D41-454E-9539-1E9954ED0A52}" type="pres">
      <dgm:prSet presAssocID="{5A9941DD-0CD6-4FFA-8688-3350BF4F734A}" presName="horz1" presStyleCnt="0"/>
      <dgm:spPr/>
    </dgm:pt>
    <dgm:pt modelId="{14CEFBE8-9B42-40EC-99D3-0B7EDD707B75}" type="pres">
      <dgm:prSet presAssocID="{5A9941DD-0CD6-4FFA-8688-3350BF4F734A}" presName="tx1" presStyleLbl="revTx" presStyleIdx="4" presStyleCnt="5"/>
      <dgm:spPr/>
    </dgm:pt>
    <dgm:pt modelId="{EDFD4748-514A-4D53-8D74-77F1A9E237BC}" type="pres">
      <dgm:prSet presAssocID="{5A9941DD-0CD6-4FFA-8688-3350BF4F734A}" presName="vert1" presStyleCnt="0"/>
      <dgm:spPr/>
    </dgm:pt>
  </dgm:ptLst>
  <dgm:cxnLst>
    <dgm:cxn modelId="{22513D25-FEF6-4A3B-9E60-E6E95144AD21}" srcId="{B8365B68-3D53-4179-B1A4-3A6DAE0F03C4}" destId="{04FB1EAB-F254-4DF4-ABEF-490103442827}" srcOrd="2" destOrd="0" parTransId="{C40FA5F4-8CCD-422A-A934-9DB5F0C0E1FF}" sibTransId="{45E31CC0-48A9-4291-B2F8-915CA4B7CDB6}"/>
    <dgm:cxn modelId="{E3C3365E-C762-48BB-A361-72024582EFEF}" srcId="{B8365B68-3D53-4179-B1A4-3A6DAE0F03C4}" destId="{DC753A4F-4B8B-4CFA-8073-CF36A94DAB71}" srcOrd="3" destOrd="0" parTransId="{CC8C2310-08BC-402B-8F43-E3C7A1D3697C}" sibTransId="{9FE7B72D-DED9-4224-B0DD-213B76FEE8FE}"/>
    <dgm:cxn modelId="{F227DC67-A876-479B-98F1-B529530750BB}" srcId="{B8365B68-3D53-4179-B1A4-3A6DAE0F03C4}" destId="{5A9941DD-0CD6-4FFA-8688-3350BF4F734A}" srcOrd="4" destOrd="0" parTransId="{FEE9DC7C-FDBC-4FFE-A77E-CF5F6694072D}" sibTransId="{30F07189-651E-47E0-992A-52EA784A77CA}"/>
    <dgm:cxn modelId="{DB6C2048-B5F8-4600-BD47-DE47A5A76D6E}" srcId="{B8365B68-3D53-4179-B1A4-3A6DAE0F03C4}" destId="{3707F3B2-5C78-4625-937B-AEA123D5282C}" srcOrd="1" destOrd="0" parTransId="{601EE339-4017-4033-A0D5-C21F18D631D3}" sibTransId="{B962EF24-6F39-4329-A8A2-48542BF7BA1A}"/>
    <dgm:cxn modelId="{8B3C5C68-7D3E-40AD-BD51-F3AA5FA86FEB}" type="presOf" srcId="{3707F3B2-5C78-4625-937B-AEA123D5282C}" destId="{0C1C6553-C0B4-44BC-8E23-7D0CB0C527D9}" srcOrd="0" destOrd="0" presId="urn:microsoft.com/office/officeart/2008/layout/LinedList"/>
    <dgm:cxn modelId="{40256A4D-D1B3-4E85-BDA5-9B9DFD02B36D}" type="presOf" srcId="{B8365B68-3D53-4179-B1A4-3A6DAE0F03C4}" destId="{8C5E39B2-42C1-44CC-908D-3B47BE410D99}" srcOrd="0" destOrd="0" presId="urn:microsoft.com/office/officeart/2008/layout/LinedList"/>
    <dgm:cxn modelId="{295A4A77-C388-4F87-BC03-C04C907A70B9}" srcId="{B8365B68-3D53-4179-B1A4-3A6DAE0F03C4}" destId="{3D0A2885-1312-4686-9897-191A57977072}" srcOrd="0" destOrd="0" parTransId="{8B0CD2F1-89D5-467B-8405-F27C7C884C46}" sibTransId="{4C443446-B8C3-4965-8185-B0F785E1B2CC}"/>
    <dgm:cxn modelId="{3AE9158F-11BD-4873-856E-B843F804DF1F}" type="presOf" srcId="{DC753A4F-4B8B-4CFA-8073-CF36A94DAB71}" destId="{B6D4240F-C49C-4FBE-AE6B-08645A75FD05}" srcOrd="0" destOrd="0" presId="urn:microsoft.com/office/officeart/2008/layout/LinedList"/>
    <dgm:cxn modelId="{49171F92-27E8-4CF9-9B3B-B54062842A2E}" type="presOf" srcId="{3D0A2885-1312-4686-9897-191A57977072}" destId="{A208BC74-2947-4A60-8431-73BD219FF3B2}" srcOrd="0" destOrd="0" presId="urn:microsoft.com/office/officeart/2008/layout/LinedList"/>
    <dgm:cxn modelId="{C4F731D4-3BD7-4162-B9FF-FC8C2E4DD4DC}" type="presOf" srcId="{04FB1EAB-F254-4DF4-ABEF-490103442827}" destId="{C851B36C-1FEF-4035-83B1-57865F5324C0}" srcOrd="0" destOrd="0" presId="urn:microsoft.com/office/officeart/2008/layout/LinedList"/>
    <dgm:cxn modelId="{1E0732EC-FCAB-45AF-B66E-AD7D1D866071}" type="presOf" srcId="{5A9941DD-0CD6-4FFA-8688-3350BF4F734A}" destId="{14CEFBE8-9B42-40EC-99D3-0B7EDD707B75}" srcOrd="0" destOrd="0" presId="urn:microsoft.com/office/officeart/2008/layout/LinedList"/>
    <dgm:cxn modelId="{F6FFBC81-BB0A-4003-AAA2-E7A8DB795540}" type="presParOf" srcId="{8C5E39B2-42C1-44CC-908D-3B47BE410D99}" destId="{B7AC39DE-9DF9-48CD-913B-7A4D188C2923}" srcOrd="0" destOrd="0" presId="urn:microsoft.com/office/officeart/2008/layout/LinedList"/>
    <dgm:cxn modelId="{54C36370-D19A-4BE9-8495-BEF3803CC8B1}" type="presParOf" srcId="{8C5E39B2-42C1-44CC-908D-3B47BE410D99}" destId="{82407B5C-1469-431D-B5E2-16310792E53E}" srcOrd="1" destOrd="0" presId="urn:microsoft.com/office/officeart/2008/layout/LinedList"/>
    <dgm:cxn modelId="{27433D6C-2169-4B39-AF42-0E6DAD5171A1}" type="presParOf" srcId="{82407B5C-1469-431D-B5E2-16310792E53E}" destId="{A208BC74-2947-4A60-8431-73BD219FF3B2}" srcOrd="0" destOrd="0" presId="urn:microsoft.com/office/officeart/2008/layout/LinedList"/>
    <dgm:cxn modelId="{10167F2B-292C-4425-901D-9E8C308F52C9}" type="presParOf" srcId="{82407B5C-1469-431D-B5E2-16310792E53E}" destId="{61B7A655-EB81-45EF-A14D-2ECE5A758CFB}" srcOrd="1" destOrd="0" presId="urn:microsoft.com/office/officeart/2008/layout/LinedList"/>
    <dgm:cxn modelId="{4451637D-D123-45A1-88D4-CCAEB3A71CCA}" type="presParOf" srcId="{8C5E39B2-42C1-44CC-908D-3B47BE410D99}" destId="{A95FBD6B-2158-449A-BD53-9575DA75CC48}" srcOrd="2" destOrd="0" presId="urn:microsoft.com/office/officeart/2008/layout/LinedList"/>
    <dgm:cxn modelId="{682ED99C-0D10-4CF0-9F1C-1D97812E59AD}" type="presParOf" srcId="{8C5E39B2-42C1-44CC-908D-3B47BE410D99}" destId="{D6056FF4-591D-49C0-94A5-E4A5459916B9}" srcOrd="3" destOrd="0" presId="urn:microsoft.com/office/officeart/2008/layout/LinedList"/>
    <dgm:cxn modelId="{42B1EE64-05E6-49C5-AF46-E126056281D4}" type="presParOf" srcId="{D6056FF4-591D-49C0-94A5-E4A5459916B9}" destId="{0C1C6553-C0B4-44BC-8E23-7D0CB0C527D9}" srcOrd="0" destOrd="0" presId="urn:microsoft.com/office/officeart/2008/layout/LinedList"/>
    <dgm:cxn modelId="{104E9D78-E497-42B2-94E7-2C3CE00D4139}" type="presParOf" srcId="{D6056FF4-591D-49C0-94A5-E4A5459916B9}" destId="{D74AB3F0-33CE-4975-8D61-A8DE0EF22B14}" srcOrd="1" destOrd="0" presId="urn:microsoft.com/office/officeart/2008/layout/LinedList"/>
    <dgm:cxn modelId="{CE8BC88D-C6CE-47C7-9521-A7B8711B2ABB}" type="presParOf" srcId="{8C5E39B2-42C1-44CC-908D-3B47BE410D99}" destId="{AFAF5067-93CE-4B1E-8140-ACB256F2DF6E}" srcOrd="4" destOrd="0" presId="urn:microsoft.com/office/officeart/2008/layout/LinedList"/>
    <dgm:cxn modelId="{EDC02872-3359-4B22-B227-B3C710F342BA}" type="presParOf" srcId="{8C5E39B2-42C1-44CC-908D-3B47BE410D99}" destId="{63FD9A18-F037-4F3A-A7EA-7F434539FC06}" srcOrd="5" destOrd="0" presId="urn:microsoft.com/office/officeart/2008/layout/LinedList"/>
    <dgm:cxn modelId="{EDE9DEBB-3541-460B-B04B-943A058A26D6}" type="presParOf" srcId="{63FD9A18-F037-4F3A-A7EA-7F434539FC06}" destId="{C851B36C-1FEF-4035-83B1-57865F5324C0}" srcOrd="0" destOrd="0" presId="urn:microsoft.com/office/officeart/2008/layout/LinedList"/>
    <dgm:cxn modelId="{635BF979-1311-45C6-B8A4-57CAA525117D}" type="presParOf" srcId="{63FD9A18-F037-4F3A-A7EA-7F434539FC06}" destId="{070F0956-DF0E-406E-A197-657C9002EEC1}" srcOrd="1" destOrd="0" presId="urn:microsoft.com/office/officeart/2008/layout/LinedList"/>
    <dgm:cxn modelId="{7CFFB7BD-7FD9-4BD4-B697-7A59F85DC5E8}" type="presParOf" srcId="{8C5E39B2-42C1-44CC-908D-3B47BE410D99}" destId="{F5691099-C3B0-4C47-B63A-B3E08E96592D}" srcOrd="6" destOrd="0" presId="urn:microsoft.com/office/officeart/2008/layout/LinedList"/>
    <dgm:cxn modelId="{436C2687-087A-4FB8-9C73-E3A7584580AF}" type="presParOf" srcId="{8C5E39B2-42C1-44CC-908D-3B47BE410D99}" destId="{C78AFA36-E1FD-47B4-BC48-C09347301D2A}" srcOrd="7" destOrd="0" presId="urn:microsoft.com/office/officeart/2008/layout/LinedList"/>
    <dgm:cxn modelId="{F9244CC3-BF4B-4D9E-B73E-4ED51C9830AC}" type="presParOf" srcId="{C78AFA36-E1FD-47B4-BC48-C09347301D2A}" destId="{B6D4240F-C49C-4FBE-AE6B-08645A75FD05}" srcOrd="0" destOrd="0" presId="urn:microsoft.com/office/officeart/2008/layout/LinedList"/>
    <dgm:cxn modelId="{01ED2CCA-633F-4C88-A9A2-EE450D17C116}" type="presParOf" srcId="{C78AFA36-E1FD-47B4-BC48-C09347301D2A}" destId="{48DEF803-32E1-4402-A9D2-935007F5EB00}" srcOrd="1" destOrd="0" presId="urn:microsoft.com/office/officeart/2008/layout/LinedList"/>
    <dgm:cxn modelId="{AB57733E-8941-4267-999C-A4F02BA56CA2}" type="presParOf" srcId="{8C5E39B2-42C1-44CC-908D-3B47BE410D99}" destId="{5E79CFE2-6DC5-41F2-8611-695CEF00B6FE}" srcOrd="8" destOrd="0" presId="urn:microsoft.com/office/officeart/2008/layout/LinedList"/>
    <dgm:cxn modelId="{65A8E6DC-F743-4D38-AB8E-FAD6E976142D}" type="presParOf" srcId="{8C5E39B2-42C1-44CC-908D-3B47BE410D99}" destId="{50C0007A-5D41-454E-9539-1E9954ED0A52}" srcOrd="9" destOrd="0" presId="urn:microsoft.com/office/officeart/2008/layout/LinedList"/>
    <dgm:cxn modelId="{0FC7FC2F-0305-437D-827F-0C845D4289C5}" type="presParOf" srcId="{50C0007A-5D41-454E-9539-1E9954ED0A52}" destId="{14CEFBE8-9B42-40EC-99D3-0B7EDD707B75}" srcOrd="0" destOrd="0" presId="urn:microsoft.com/office/officeart/2008/layout/LinedList"/>
    <dgm:cxn modelId="{460B825C-A610-44FF-A70C-365302BD10EC}" type="presParOf" srcId="{50C0007A-5D41-454E-9539-1E9954ED0A52}" destId="{EDFD4748-514A-4D53-8D74-77F1A9E237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7C68C-8F63-4077-9288-2EFAABC9D3CE}">
      <dsp:nvSpPr>
        <dsp:cNvPr id="0" name=""/>
        <dsp:cNvSpPr/>
      </dsp:nvSpPr>
      <dsp:spPr>
        <a:xfrm>
          <a:off x="0" y="0"/>
          <a:ext cx="462588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3B5CC7-B5D6-4C94-A3E2-3F80102D90B4}">
      <dsp:nvSpPr>
        <dsp:cNvPr id="0" name=""/>
        <dsp:cNvSpPr/>
      </dsp:nvSpPr>
      <dsp:spPr>
        <a:xfrm>
          <a:off x="0" y="0"/>
          <a:ext cx="4625882" cy="188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Conhecimento</a:t>
          </a:r>
          <a:r>
            <a:rPr lang="pt-BR" sz="2500" kern="1200" dirty="0"/>
            <a:t> é informação combinada com experiência, contexto, interpretação e reflexão. </a:t>
          </a:r>
          <a:endParaRPr lang="en-US" sz="2500" kern="1200" dirty="0"/>
        </a:p>
      </dsp:txBody>
      <dsp:txXfrm>
        <a:off x="0" y="0"/>
        <a:ext cx="4625882" cy="1888810"/>
      </dsp:txXfrm>
    </dsp:sp>
    <dsp:sp modelId="{B4D70FDE-A25C-4423-87C4-B39ABA61861B}">
      <dsp:nvSpPr>
        <dsp:cNvPr id="0" name=""/>
        <dsp:cNvSpPr/>
      </dsp:nvSpPr>
      <dsp:spPr>
        <a:xfrm>
          <a:off x="0" y="1888810"/>
          <a:ext cx="4625882" cy="0"/>
        </a:xfrm>
        <a:prstGeom prst="line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9B837-6EA6-4A55-9BBC-686B978DC66B}">
      <dsp:nvSpPr>
        <dsp:cNvPr id="0" name=""/>
        <dsp:cNvSpPr/>
      </dsp:nvSpPr>
      <dsp:spPr>
        <a:xfrm>
          <a:off x="0" y="1888810"/>
          <a:ext cx="4625882" cy="1888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Conhecimento</a:t>
          </a:r>
          <a:r>
            <a:rPr lang="pt-BR" sz="2500" kern="1200" dirty="0"/>
            <a:t> envolve a pessoa como um todo, integrando os elementos de pensamento e sentimento. </a:t>
          </a:r>
          <a:endParaRPr lang="en-US" sz="2500" kern="1200" dirty="0"/>
        </a:p>
      </dsp:txBody>
      <dsp:txXfrm>
        <a:off x="0" y="1888810"/>
        <a:ext cx="4625882" cy="1888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AFCD4-E179-4305-968A-8E068C825B8E}">
      <dsp:nvSpPr>
        <dsp:cNvPr id="0" name=""/>
        <dsp:cNvSpPr/>
      </dsp:nvSpPr>
      <dsp:spPr>
        <a:xfrm>
          <a:off x="0" y="630"/>
          <a:ext cx="75099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2F2B3-6FB0-40CC-A5DD-9CF04425673C}">
      <dsp:nvSpPr>
        <dsp:cNvPr id="0" name=""/>
        <dsp:cNvSpPr/>
      </dsp:nvSpPr>
      <dsp:spPr>
        <a:xfrm>
          <a:off x="0" y="630"/>
          <a:ext cx="7509934" cy="57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Identificação e difusão de Melhores Práticas</a:t>
          </a:r>
          <a:endParaRPr lang="en-US" sz="1600" kern="1200"/>
        </a:p>
      </dsp:txBody>
      <dsp:txXfrm>
        <a:off x="0" y="630"/>
        <a:ext cx="7509934" cy="573617"/>
      </dsp:txXfrm>
    </dsp:sp>
    <dsp:sp modelId="{A0242F36-369F-44A0-8E51-76EB0852D291}">
      <dsp:nvSpPr>
        <dsp:cNvPr id="0" name=""/>
        <dsp:cNvSpPr/>
      </dsp:nvSpPr>
      <dsp:spPr>
        <a:xfrm>
          <a:off x="0" y="574248"/>
          <a:ext cx="750993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429A6-7A37-4692-B3D7-5181CE6E9779}">
      <dsp:nvSpPr>
        <dsp:cNvPr id="0" name=""/>
        <dsp:cNvSpPr/>
      </dsp:nvSpPr>
      <dsp:spPr>
        <a:xfrm>
          <a:off x="0" y="574248"/>
          <a:ext cx="7509934" cy="57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Benchmarking interno e externo</a:t>
          </a:r>
          <a:endParaRPr lang="en-US" sz="1600" kern="1200"/>
        </a:p>
      </dsp:txBody>
      <dsp:txXfrm>
        <a:off x="0" y="574248"/>
        <a:ext cx="7509934" cy="573617"/>
      </dsp:txXfrm>
    </dsp:sp>
    <dsp:sp modelId="{AA012B20-EA42-4018-9F01-45440709CD2D}">
      <dsp:nvSpPr>
        <dsp:cNvPr id="0" name=""/>
        <dsp:cNvSpPr/>
      </dsp:nvSpPr>
      <dsp:spPr>
        <a:xfrm>
          <a:off x="0" y="1147865"/>
          <a:ext cx="750993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A8C6C-C124-4445-B147-0C0F199F6383}">
      <dsp:nvSpPr>
        <dsp:cNvPr id="0" name=""/>
        <dsp:cNvSpPr/>
      </dsp:nvSpPr>
      <dsp:spPr>
        <a:xfrm>
          <a:off x="0" y="1147865"/>
          <a:ext cx="7509934" cy="57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Memória organizacional / Lições aprendidas / Banco de Conhecimentos</a:t>
          </a:r>
          <a:endParaRPr lang="en-US" sz="1600" kern="1200"/>
        </a:p>
      </dsp:txBody>
      <dsp:txXfrm>
        <a:off x="0" y="1147865"/>
        <a:ext cx="7509934" cy="573617"/>
      </dsp:txXfrm>
    </dsp:sp>
    <dsp:sp modelId="{56E3E59B-5122-48CE-ADFD-731DD7A9B4F5}">
      <dsp:nvSpPr>
        <dsp:cNvPr id="0" name=""/>
        <dsp:cNvSpPr/>
      </dsp:nvSpPr>
      <dsp:spPr>
        <a:xfrm>
          <a:off x="0" y="1721483"/>
          <a:ext cx="750993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437B5-4E69-4D7E-A6C2-AB070F8F5807}">
      <dsp:nvSpPr>
        <dsp:cNvPr id="0" name=""/>
        <dsp:cNvSpPr/>
      </dsp:nvSpPr>
      <dsp:spPr>
        <a:xfrm>
          <a:off x="0" y="1721483"/>
          <a:ext cx="7509934" cy="57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Sistemas de inteligência organizacional</a:t>
          </a:r>
          <a:endParaRPr lang="en-US" sz="1600" kern="1200" dirty="0"/>
        </a:p>
      </dsp:txBody>
      <dsp:txXfrm>
        <a:off x="0" y="1721483"/>
        <a:ext cx="7509934" cy="573617"/>
      </dsp:txXfrm>
    </dsp:sp>
    <dsp:sp modelId="{7F6A038C-CDC8-41C1-BFA2-DE534F0B49C1}">
      <dsp:nvSpPr>
        <dsp:cNvPr id="0" name=""/>
        <dsp:cNvSpPr/>
      </dsp:nvSpPr>
      <dsp:spPr>
        <a:xfrm>
          <a:off x="0" y="2295101"/>
          <a:ext cx="750993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D4ECB-0680-4E1B-A44B-B7A93C5E56C7}">
      <dsp:nvSpPr>
        <dsp:cNvPr id="0" name=""/>
        <dsp:cNvSpPr/>
      </dsp:nvSpPr>
      <dsp:spPr>
        <a:xfrm>
          <a:off x="0" y="2295101"/>
          <a:ext cx="7509934" cy="57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Mapeamento ou Auditoria do Conhecimento</a:t>
          </a:r>
          <a:endParaRPr lang="en-US" sz="1600" kern="1200" dirty="0"/>
        </a:p>
      </dsp:txBody>
      <dsp:txXfrm>
        <a:off x="0" y="2295101"/>
        <a:ext cx="7509934" cy="573617"/>
      </dsp:txXfrm>
    </dsp:sp>
    <dsp:sp modelId="{649EE404-7AB2-421D-98C9-5643E0EBCDB2}">
      <dsp:nvSpPr>
        <dsp:cNvPr id="0" name=""/>
        <dsp:cNvSpPr/>
      </dsp:nvSpPr>
      <dsp:spPr>
        <a:xfrm>
          <a:off x="0" y="2868719"/>
          <a:ext cx="75099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8D337-142A-4486-A2C8-A1341EDF75BB}">
      <dsp:nvSpPr>
        <dsp:cNvPr id="0" name=""/>
        <dsp:cNvSpPr/>
      </dsp:nvSpPr>
      <dsp:spPr>
        <a:xfrm>
          <a:off x="0" y="2868719"/>
          <a:ext cx="7509934" cy="57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Sistema de gestão por competências</a:t>
          </a:r>
          <a:endParaRPr lang="en-US" sz="1600" kern="1200"/>
        </a:p>
      </dsp:txBody>
      <dsp:txXfrm>
        <a:off x="0" y="2868719"/>
        <a:ext cx="7509934" cy="573617"/>
      </dsp:txXfrm>
    </dsp:sp>
    <dsp:sp modelId="{856F5EB5-D918-4D58-9D28-3970ABE5EB22}">
      <dsp:nvSpPr>
        <dsp:cNvPr id="0" name=""/>
        <dsp:cNvSpPr/>
      </dsp:nvSpPr>
      <dsp:spPr>
        <a:xfrm>
          <a:off x="0" y="3442337"/>
          <a:ext cx="750993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648A6-FE2A-48B2-9C4A-3737508DC4EB}">
      <dsp:nvSpPr>
        <dsp:cNvPr id="0" name=""/>
        <dsp:cNvSpPr/>
      </dsp:nvSpPr>
      <dsp:spPr>
        <a:xfrm>
          <a:off x="0" y="3442337"/>
          <a:ext cx="7509934" cy="57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Banco de competências organizacionais. </a:t>
          </a:r>
          <a:endParaRPr lang="en-US" sz="1600" kern="1200"/>
        </a:p>
      </dsp:txBody>
      <dsp:txXfrm>
        <a:off x="0" y="3442337"/>
        <a:ext cx="7509934" cy="573617"/>
      </dsp:txXfrm>
    </dsp:sp>
    <dsp:sp modelId="{7047CB13-15FD-4225-8A73-DEF9330930A7}">
      <dsp:nvSpPr>
        <dsp:cNvPr id="0" name=""/>
        <dsp:cNvSpPr/>
      </dsp:nvSpPr>
      <dsp:spPr>
        <a:xfrm>
          <a:off x="0" y="4015955"/>
          <a:ext cx="750993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8D73-BD21-4E81-99DE-0E88BAFEA3A5}">
      <dsp:nvSpPr>
        <dsp:cNvPr id="0" name=""/>
        <dsp:cNvSpPr/>
      </dsp:nvSpPr>
      <dsp:spPr>
        <a:xfrm>
          <a:off x="0" y="4015955"/>
          <a:ext cx="7509934" cy="57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Banco de competências individuais.</a:t>
          </a:r>
          <a:endParaRPr lang="en-US" sz="1600" kern="1200"/>
        </a:p>
      </dsp:txBody>
      <dsp:txXfrm>
        <a:off x="0" y="4015955"/>
        <a:ext cx="7509934" cy="573617"/>
      </dsp:txXfrm>
    </dsp:sp>
    <dsp:sp modelId="{B2961A71-2549-41B9-8893-D1CAD88C0511}">
      <dsp:nvSpPr>
        <dsp:cNvPr id="0" name=""/>
        <dsp:cNvSpPr/>
      </dsp:nvSpPr>
      <dsp:spPr>
        <a:xfrm>
          <a:off x="0" y="4589572"/>
          <a:ext cx="750993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CC146-5D55-45FD-A561-60E95A60BF4D}">
      <dsp:nvSpPr>
        <dsp:cNvPr id="0" name=""/>
        <dsp:cNvSpPr/>
      </dsp:nvSpPr>
      <dsp:spPr>
        <a:xfrm>
          <a:off x="0" y="4589572"/>
          <a:ext cx="7509934" cy="57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Gestão do Capital Intelectual ou Gestão dos Ativos Intangíveis</a:t>
          </a:r>
          <a:endParaRPr lang="en-US" sz="1600" kern="1200" dirty="0"/>
        </a:p>
      </dsp:txBody>
      <dsp:txXfrm>
        <a:off x="0" y="4589572"/>
        <a:ext cx="7509934" cy="573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04BD0-661F-4586-A013-6C0336269AC8}">
      <dsp:nvSpPr>
        <dsp:cNvPr id="0" name=""/>
        <dsp:cNvSpPr/>
      </dsp:nvSpPr>
      <dsp:spPr>
        <a:xfrm>
          <a:off x="0" y="0"/>
          <a:ext cx="65039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4C9DA5-A59B-4AF8-B287-134C4BAFE924}">
      <dsp:nvSpPr>
        <dsp:cNvPr id="0" name=""/>
        <dsp:cNvSpPr/>
      </dsp:nvSpPr>
      <dsp:spPr>
        <a:xfrm>
          <a:off x="0" y="0"/>
          <a:ext cx="6503988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Ferramentas de colaboração como portais, intranets e extranets</a:t>
          </a:r>
          <a:endParaRPr lang="en-US" sz="2000" kern="1200" dirty="0"/>
        </a:p>
      </dsp:txBody>
      <dsp:txXfrm>
        <a:off x="0" y="0"/>
        <a:ext cx="6503988" cy="1085850"/>
      </dsp:txXfrm>
    </dsp:sp>
    <dsp:sp modelId="{B30CED05-DDB1-4F53-A9FA-4E39BC2AB545}">
      <dsp:nvSpPr>
        <dsp:cNvPr id="0" name=""/>
        <dsp:cNvSpPr/>
      </dsp:nvSpPr>
      <dsp:spPr>
        <a:xfrm>
          <a:off x="0" y="1085850"/>
          <a:ext cx="65039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32A1C3-B941-4C58-B560-6673B8ED3966}">
      <dsp:nvSpPr>
        <dsp:cNvPr id="0" name=""/>
        <dsp:cNvSpPr/>
      </dsp:nvSpPr>
      <dsp:spPr>
        <a:xfrm>
          <a:off x="0" y="1085850"/>
          <a:ext cx="6503988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Sistemas de workflow, práticas ligadas ao controle da qualidade da informação apoiado pela automação do fluxo ou trâmite de documentos</a:t>
          </a:r>
          <a:endParaRPr lang="en-US" sz="2000" kern="1200"/>
        </a:p>
      </dsp:txBody>
      <dsp:txXfrm>
        <a:off x="0" y="1085850"/>
        <a:ext cx="6503988" cy="1085850"/>
      </dsp:txXfrm>
    </dsp:sp>
    <dsp:sp modelId="{56ED3281-75FB-4D9A-8914-972EDC4BFC8D}">
      <dsp:nvSpPr>
        <dsp:cNvPr id="0" name=""/>
        <dsp:cNvSpPr/>
      </dsp:nvSpPr>
      <dsp:spPr>
        <a:xfrm>
          <a:off x="0" y="2171700"/>
          <a:ext cx="65039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2DF23-127F-4061-A984-FFAD4BEAD3BE}">
      <dsp:nvSpPr>
        <dsp:cNvPr id="0" name=""/>
        <dsp:cNvSpPr/>
      </dsp:nvSpPr>
      <dsp:spPr>
        <a:xfrm>
          <a:off x="0" y="2171700"/>
          <a:ext cx="6503988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Gestão de Conteúdo</a:t>
          </a:r>
          <a:endParaRPr lang="en-US" sz="2000" kern="1200"/>
        </a:p>
      </dsp:txBody>
      <dsp:txXfrm>
        <a:off x="0" y="2171700"/>
        <a:ext cx="6503988" cy="1085850"/>
      </dsp:txXfrm>
    </dsp:sp>
    <dsp:sp modelId="{FBABC5EB-C1A3-480F-BBD1-7E2A9207C2CA}">
      <dsp:nvSpPr>
        <dsp:cNvPr id="0" name=""/>
        <dsp:cNvSpPr/>
      </dsp:nvSpPr>
      <dsp:spPr>
        <a:xfrm>
          <a:off x="0" y="3257550"/>
          <a:ext cx="65039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BB2AA6-92D0-4D10-BE60-690D48404558}">
      <dsp:nvSpPr>
        <dsp:cNvPr id="0" name=""/>
        <dsp:cNvSpPr/>
      </dsp:nvSpPr>
      <dsp:spPr>
        <a:xfrm>
          <a:off x="0" y="3257550"/>
          <a:ext cx="6503988" cy="108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Gestão Eletrônica de Documentos (GED).</a:t>
          </a:r>
          <a:endParaRPr lang="en-US" sz="2000" kern="1200"/>
        </a:p>
      </dsp:txBody>
      <dsp:txXfrm>
        <a:off x="0" y="3257550"/>
        <a:ext cx="6503988" cy="1085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1B26-8AC4-41D5-8FFE-91FF366F3E32}">
      <dsp:nvSpPr>
        <dsp:cNvPr id="0" name=""/>
        <dsp:cNvSpPr/>
      </dsp:nvSpPr>
      <dsp:spPr>
        <a:xfrm>
          <a:off x="0" y="1243"/>
          <a:ext cx="583209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248FD6-4B90-41A7-9659-ED16184942CA}">
      <dsp:nvSpPr>
        <dsp:cNvPr id="0" name=""/>
        <dsp:cNvSpPr/>
      </dsp:nvSpPr>
      <dsp:spPr>
        <a:xfrm>
          <a:off x="0" y="1243"/>
          <a:ext cx="5832091" cy="938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baixa compreensão sobre GC na organização; </a:t>
          </a:r>
          <a:endParaRPr lang="en-US" sz="1800" kern="1200"/>
        </a:p>
      </dsp:txBody>
      <dsp:txXfrm>
        <a:off x="0" y="1243"/>
        <a:ext cx="5832091" cy="938255"/>
      </dsp:txXfrm>
    </dsp:sp>
    <dsp:sp modelId="{4AB78970-81E8-4919-A751-CCE8A171E506}">
      <dsp:nvSpPr>
        <dsp:cNvPr id="0" name=""/>
        <dsp:cNvSpPr/>
      </dsp:nvSpPr>
      <dsp:spPr>
        <a:xfrm>
          <a:off x="0" y="939499"/>
          <a:ext cx="583209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D0A43-6BB6-4CF7-9637-369632C686EA}">
      <dsp:nvSpPr>
        <dsp:cNvPr id="0" name=""/>
        <dsp:cNvSpPr/>
      </dsp:nvSpPr>
      <dsp:spPr>
        <a:xfrm>
          <a:off x="0" y="939499"/>
          <a:ext cx="5832091" cy="938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deficiências de capacitação do pessoal; </a:t>
          </a:r>
          <a:endParaRPr lang="en-US" sz="1800" kern="1200" dirty="0"/>
        </a:p>
      </dsp:txBody>
      <dsp:txXfrm>
        <a:off x="0" y="939499"/>
        <a:ext cx="5832091" cy="938255"/>
      </dsp:txXfrm>
    </dsp:sp>
    <dsp:sp modelId="{72A20C8B-BE1F-42BA-A327-405EC7DCB57B}">
      <dsp:nvSpPr>
        <dsp:cNvPr id="0" name=""/>
        <dsp:cNvSpPr/>
      </dsp:nvSpPr>
      <dsp:spPr>
        <a:xfrm>
          <a:off x="0" y="1877755"/>
          <a:ext cx="583209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31162-0322-446F-9B9E-D8D6BEDA0173}">
      <dsp:nvSpPr>
        <dsp:cNvPr id="0" name=""/>
        <dsp:cNvSpPr/>
      </dsp:nvSpPr>
      <dsp:spPr>
        <a:xfrm>
          <a:off x="0" y="1877755"/>
          <a:ext cx="5820705" cy="126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pouca propensão para investimentos em tecnologias voltadas essencialmente para facilitação de aprendizado e colaboração; </a:t>
          </a:r>
          <a:endParaRPr lang="en-US" sz="1800" kern="1200" dirty="0"/>
        </a:p>
      </dsp:txBody>
      <dsp:txXfrm>
        <a:off x="0" y="1877755"/>
        <a:ext cx="5820705" cy="1264947"/>
      </dsp:txXfrm>
    </dsp:sp>
    <dsp:sp modelId="{E60092C6-F31C-4598-8272-A483230E6FEE}">
      <dsp:nvSpPr>
        <dsp:cNvPr id="0" name=""/>
        <dsp:cNvSpPr/>
      </dsp:nvSpPr>
      <dsp:spPr>
        <a:xfrm>
          <a:off x="0" y="3142702"/>
          <a:ext cx="583209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157C1-E2F0-4118-BBD1-E72901C3F4DB}">
      <dsp:nvSpPr>
        <dsp:cNvPr id="0" name=""/>
        <dsp:cNvSpPr/>
      </dsp:nvSpPr>
      <dsp:spPr>
        <a:xfrm>
          <a:off x="0" y="3142702"/>
          <a:ext cx="5832091" cy="938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 resistência de certos grupos de funcionários, ou mesmo uma cultura organizacional de resistência a mudanças. </a:t>
          </a:r>
          <a:endParaRPr lang="en-US" sz="1800" kern="1200" dirty="0"/>
        </a:p>
      </dsp:txBody>
      <dsp:txXfrm>
        <a:off x="0" y="3142702"/>
        <a:ext cx="5832091" cy="938255"/>
      </dsp:txXfrm>
    </dsp:sp>
    <dsp:sp modelId="{27B8FC74-88FC-4732-B394-774E4DD50B5D}">
      <dsp:nvSpPr>
        <dsp:cNvPr id="0" name=""/>
        <dsp:cNvSpPr/>
      </dsp:nvSpPr>
      <dsp:spPr>
        <a:xfrm>
          <a:off x="0" y="4080957"/>
          <a:ext cx="583209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5DA25-84DA-47EB-A95C-7082C2886671}">
      <dsp:nvSpPr>
        <dsp:cNvPr id="0" name=""/>
        <dsp:cNvSpPr/>
      </dsp:nvSpPr>
      <dsp:spPr>
        <a:xfrm>
          <a:off x="5695" y="4082201"/>
          <a:ext cx="5826395" cy="1345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receio que outros órgãos, ou o público em geral, poderiam ter acesso a informações sigilosas; e,</a:t>
          </a:r>
          <a:endParaRPr lang="en-US" sz="1800" kern="1200" dirty="0"/>
        </a:p>
      </dsp:txBody>
      <dsp:txXfrm>
        <a:off x="5695" y="4082201"/>
        <a:ext cx="5826395" cy="1345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C39DE-9DF9-48CD-913B-7A4D188C2923}">
      <dsp:nvSpPr>
        <dsp:cNvPr id="0" name=""/>
        <dsp:cNvSpPr/>
      </dsp:nvSpPr>
      <dsp:spPr>
        <a:xfrm>
          <a:off x="0" y="629"/>
          <a:ext cx="534828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8BC74-2947-4A60-8431-73BD219FF3B2}">
      <dsp:nvSpPr>
        <dsp:cNvPr id="0" name=""/>
        <dsp:cNvSpPr/>
      </dsp:nvSpPr>
      <dsp:spPr>
        <a:xfrm>
          <a:off x="0" y="629"/>
          <a:ext cx="5348288" cy="103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As restrições orçamentárias e reestruturação administrativa;</a:t>
          </a:r>
          <a:endParaRPr lang="en-US" sz="2000" kern="1200"/>
        </a:p>
      </dsp:txBody>
      <dsp:txXfrm>
        <a:off x="0" y="629"/>
        <a:ext cx="5348288" cy="1030988"/>
      </dsp:txXfrm>
    </dsp:sp>
    <dsp:sp modelId="{A95FBD6B-2158-449A-BD53-9575DA75CC48}">
      <dsp:nvSpPr>
        <dsp:cNvPr id="0" name=""/>
        <dsp:cNvSpPr/>
      </dsp:nvSpPr>
      <dsp:spPr>
        <a:xfrm>
          <a:off x="0" y="1031617"/>
          <a:ext cx="534828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1C6553-C0B4-44BC-8E23-7D0CB0C527D9}">
      <dsp:nvSpPr>
        <dsp:cNvPr id="0" name=""/>
        <dsp:cNvSpPr/>
      </dsp:nvSpPr>
      <dsp:spPr>
        <a:xfrm>
          <a:off x="0" y="1031617"/>
          <a:ext cx="5348288" cy="103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 necessidade de aumento na eficiência e eficácia nos processos; </a:t>
          </a:r>
          <a:endParaRPr lang="en-US" sz="2000" kern="1200"/>
        </a:p>
      </dsp:txBody>
      <dsp:txXfrm>
        <a:off x="0" y="1031617"/>
        <a:ext cx="5348288" cy="1030988"/>
      </dsp:txXfrm>
    </dsp:sp>
    <dsp:sp modelId="{AFAF5067-93CE-4B1E-8140-ACB256F2DF6E}">
      <dsp:nvSpPr>
        <dsp:cNvPr id="0" name=""/>
        <dsp:cNvSpPr/>
      </dsp:nvSpPr>
      <dsp:spPr>
        <a:xfrm>
          <a:off x="0" y="2062605"/>
          <a:ext cx="534828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1B36C-1FEF-4035-83B1-57865F5324C0}">
      <dsp:nvSpPr>
        <dsp:cNvPr id="0" name=""/>
        <dsp:cNvSpPr/>
      </dsp:nvSpPr>
      <dsp:spPr>
        <a:xfrm>
          <a:off x="0" y="2062605"/>
          <a:ext cx="5348288" cy="103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Necessidade de registrar e adotar melhores práticas; </a:t>
          </a:r>
          <a:endParaRPr lang="en-US" sz="2000" kern="1200"/>
        </a:p>
      </dsp:txBody>
      <dsp:txXfrm>
        <a:off x="0" y="2062605"/>
        <a:ext cx="5348288" cy="1030988"/>
      </dsp:txXfrm>
    </dsp:sp>
    <dsp:sp modelId="{F5691099-C3B0-4C47-B63A-B3E08E96592D}">
      <dsp:nvSpPr>
        <dsp:cNvPr id="0" name=""/>
        <dsp:cNvSpPr/>
      </dsp:nvSpPr>
      <dsp:spPr>
        <a:xfrm>
          <a:off x="0" y="3093594"/>
          <a:ext cx="534828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4240F-C49C-4FBE-AE6B-08645A75FD05}">
      <dsp:nvSpPr>
        <dsp:cNvPr id="0" name=""/>
        <dsp:cNvSpPr/>
      </dsp:nvSpPr>
      <dsp:spPr>
        <a:xfrm>
          <a:off x="0" y="3093594"/>
          <a:ext cx="5348288" cy="103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evitar perdas de conhecimento com a saída de especialistas responsáveis pela invenção;</a:t>
          </a:r>
          <a:endParaRPr lang="en-US" sz="2000" kern="1200"/>
        </a:p>
      </dsp:txBody>
      <dsp:txXfrm>
        <a:off x="0" y="3093594"/>
        <a:ext cx="5348288" cy="1030988"/>
      </dsp:txXfrm>
    </dsp:sp>
    <dsp:sp modelId="{5E79CFE2-6DC5-41F2-8611-695CEF00B6FE}">
      <dsp:nvSpPr>
        <dsp:cNvPr id="0" name=""/>
        <dsp:cNvSpPr/>
      </dsp:nvSpPr>
      <dsp:spPr>
        <a:xfrm>
          <a:off x="0" y="4124582"/>
          <a:ext cx="534828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CEFBE8-9B42-40EC-99D3-0B7EDD707B75}">
      <dsp:nvSpPr>
        <dsp:cNvPr id="0" name=""/>
        <dsp:cNvSpPr/>
      </dsp:nvSpPr>
      <dsp:spPr>
        <a:xfrm>
          <a:off x="0" y="4124582"/>
          <a:ext cx="5348288" cy="103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Captura e transferência de conhecimento. </a:t>
          </a:r>
          <a:endParaRPr lang="en-US" sz="2000" kern="1200"/>
        </a:p>
      </dsp:txBody>
      <dsp:txXfrm>
        <a:off x="0" y="4124582"/>
        <a:ext cx="5348288" cy="1030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70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59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55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5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75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1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63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2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35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68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88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70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72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31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34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84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B95D0-902E-4D43-A70F-6D5F94A959FB}" type="datetimeFigureOut">
              <a:rPr lang="pt-BR" smtClean="0"/>
              <a:t>12/08/2021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F838AE-3841-4947-9A4F-E37D002677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05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Biblioteca pública abstrata e desfocada com estantes">
            <a:extLst>
              <a:ext uri="{FF2B5EF4-FFF2-40B4-BE49-F238E27FC236}">
                <a16:creationId xmlns:a16="http://schemas.microsoft.com/office/drawing/2014/main" id="{00C1176D-E86F-4422-AD06-938973AE9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4" r="9091" b="177"/>
          <a:stretch/>
        </p:blipFill>
        <p:spPr>
          <a:xfrm>
            <a:off x="20" y="9246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5D37E9-BAF0-4FA9-8CEF-361BEEF5C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FEFFFF"/>
                </a:solidFill>
              </a:rPr>
              <a:t>Gestão do Conhecimento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A26B16-EBA0-4771-AD3E-95863579B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949" y="5147731"/>
            <a:ext cx="8458200" cy="858155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rgbClr val="FEFFFF"/>
                </a:solidFill>
              </a:rPr>
              <a:t>Ana Carina do Prado Ávila Verbisck</a:t>
            </a:r>
          </a:p>
          <a:p>
            <a:r>
              <a:rPr lang="pt-BR" sz="1200" dirty="0">
                <a:solidFill>
                  <a:srgbClr val="FEFFFF"/>
                </a:solidFill>
              </a:rPr>
              <a:t>Psicóloga - Especialista em Gestão Pública</a:t>
            </a:r>
          </a:p>
        </p:txBody>
      </p:sp>
    </p:spTree>
    <p:extLst>
      <p:ext uri="{BB962C8B-B14F-4D97-AF65-F5344CB8AC3E}">
        <p14:creationId xmlns:p14="http://schemas.microsoft.com/office/powerpoint/2010/main" val="7567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Pessoa criando um calendário com notas adesivas em um quadro negro">
            <a:extLst>
              <a:ext uri="{FF2B5EF4-FFF2-40B4-BE49-F238E27FC236}">
                <a16:creationId xmlns:a16="http://schemas.microsoft.com/office/drawing/2014/main" id="{89C0BA48-8249-4264-B202-5CE5EA2A3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4D453A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26220F-A952-4391-B490-7C195023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889218"/>
            <a:ext cx="6333565" cy="176228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3200" dirty="0">
                <a:solidFill>
                  <a:srgbClr val="FEFFFF"/>
                </a:solidFill>
              </a:rPr>
              <a:t>Formular estratégias com base nas competências essenciais e capacitações existentes</a:t>
            </a:r>
          </a:p>
        </p:txBody>
      </p:sp>
    </p:spTree>
    <p:extLst>
      <p:ext uri="{BB962C8B-B14F-4D97-AF65-F5344CB8AC3E}">
        <p14:creationId xmlns:p14="http://schemas.microsoft.com/office/powerpoint/2010/main" val="4128836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m 5" descr="Professor sorrindo e escrevendo na lousa">
            <a:extLst>
              <a:ext uri="{FF2B5EF4-FFF2-40B4-BE49-F238E27FC236}">
                <a16:creationId xmlns:a16="http://schemas.microsoft.com/office/drawing/2014/main" id="{7D4CDD10-AA90-443F-ADF7-145B9050D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B14276-79A1-4404-A288-A8A37B0F6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FEFFFF"/>
                </a:solidFill>
              </a:rPr>
              <a:t>Práticas</a:t>
            </a:r>
          </a:p>
        </p:txBody>
      </p:sp>
    </p:spTree>
    <p:extLst>
      <p:ext uri="{BB962C8B-B14F-4D97-AF65-F5344CB8AC3E}">
        <p14:creationId xmlns:p14="http://schemas.microsoft.com/office/powerpoint/2010/main" val="188875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de negócios trabalhando em laptop no escritório">
            <a:extLst>
              <a:ext uri="{FF2B5EF4-FFF2-40B4-BE49-F238E27FC236}">
                <a16:creationId xmlns:a16="http://schemas.microsoft.com/office/drawing/2014/main" id="{37AC5CB3-EE44-4964-AFE3-9618DCDD7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r="2106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9E3D13-F1CA-47A7-B71D-66461921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/>
              <a:t>Gestão de Pessoas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8AC56A-278E-4430-B4EA-F6E90C3E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206500"/>
            <a:ext cx="5564188" cy="5651500"/>
          </a:xfrm>
        </p:spPr>
        <p:txBody>
          <a:bodyPr>
            <a:normAutofit/>
          </a:bodyPr>
          <a:lstStyle/>
          <a:p>
            <a:r>
              <a:rPr lang="pt-BR" sz="2800" dirty="0"/>
              <a:t>Fóruns (presenciais e virtuais) / Listas de discussão</a:t>
            </a:r>
          </a:p>
          <a:p>
            <a:r>
              <a:rPr lang="pt-BR" sz="2800" dirty="0"/>
              <a:t>Comunidades de prática ou Comunidades de conhecimento</a:t>
            </a:r>
          </a:p>
          <a:p>
            <a:r>
              <a:rPr lang="pt-BR" sz="2800" dirty="0"/>
              <a:t>Educação Corporativa.</a:t>
            </a:r>
          </a:p>
          <a:p>
            <a:r>
              <a:rPr lang="pt-BR" sz="2800" dirty="0"/>
              <a:t>Universidade Corporativa</a:t>
            </a:r>
          </a:p>
          <a:p>
            <a:r>
              <a:rPr lang="pt-BR" sz="2800" dirty="0" err="1"/>
              <a:t>Storytelling</a:t>
            </a:r>
            <a:r>
              <a:rPr lang="pt-BR" sz="2800" dirty="0"/>
              <a:t> (Narrativas)</a:t>
            </a:r>
          </a:p>
          <a:p>
            <a:r>
              <a:rPr lang="pt-BR" sz="2800" dirty="0"/>
              <a:t>Mentoring e Coaching. </a:t>
            </a:r>
          </a:p>
        </p:txBody>
      </p:sp>
    </p:spTree>
    <p:extLst>
      <p:ext uri="{BB962C8B-B14F-4D97-AF65-F5344CB8AC3E}">
        <p14:creationId xmlns:p14="http://schemas.microsoft.com/office/powerpoint/2010/main" val="113270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4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Rectangle 66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m 5" descr="Pessoa usando óculos inteligentes de realidade mista tocando em tela transparente">
            <a:extLst>
              <a:ext uri="{FF2B5EF4-FFF2-40B4-BE49-F238E27FC236}">
                <a16:creationId xmlns:a16="http://schemas.microsoft.com/office/drawing/2014/main" id="{81480CEF-C7DE-468A-BA33-E4984DDB6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r="34417" b="-1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69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71A26D-6815-4DFE-B3A3-476003FA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dirty="0">
                <a:solidFill>
                  <a:srgbClr val="FEFFFF"/>
                </a:solidFill>
              </a:rPr>
              <a:t>Processos facilitadores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4BA9D7E-F9A9-43C6-9502-3D94FD823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318297"/>
              </p:ext>
            </p:extLst>
          </p:nvPr>
        </p:nvGraphicFramePr>
        <p:xfrm>
          <a:off x="541866" y="1694179"/>
          <a:ext cx="7509934" cy="516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962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Equipe trabalhando junta no escritório">
            <a:extLst>
              <a:ext uri="{FF2B5EF4-FFF2-40B4-BE49-F238E27FC236}">
                <a16:creationId xmlns:a16="http://schemas.microsoft.com/office/drawing/2014/main" id="{6C358FD6-471C-4330-AD75-1096BEA9D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-1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22" name="Freeform: Shape 17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E8E505-49BA-479A-AAA5-2BB3B8FE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191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 dirty="0"/>
              <a:t>Base tecnológica e funcional de suporte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B27F137-CA08-446D-BCF2-95294C7E18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714302"/>
              </p:ext>
            </p:extLst>
          </p:nvPr>
        </p:nvGraphicFramePr>
        <p:xfrm>
          <a:off x="425141" y="1905000"/>
          <a:ext cx="65039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515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táculos ao desenvolvimento - Revista ACIFI">
            <a:extLst>
              <a:ext uri="{FF2B5EF4-FFF2-40B4-BE49-F238E27FC236}">
                <a16:creationId xmlns:a16="http://schemas.microsoft.com/office/drawing/2014/main" id="{D56F6B17-D08E-47AA-ABAF-13F5434C8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7EE5057-B64B-4859-A110-1AB887B99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br>
              <a:rPr lang="pt-BR">
                <a:solidFill>
                  <a:schemeClr val="tx1"/>
                </a:solidFill>
              </a:rPr>
            </a:br>
            <a:r>
              <a:rPr lang="pt-BR">
                <a:solidFill>
                  <a:schemeClr val="tx1"/>
                </a:solidFill>
              </a:rPr>
              <a:t>OBSTÁCULOS</a:t>
            </a:r>
          </a:p>
        </p:txBody>
      </p:sp>
      <p:sp>
        <p:nvSpPr>
          <p:cNvPr id="1029" name="Rectangle 136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300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Alunos estudando">
            <a:extLst>
              <a:ext uri="{FF2B5EF4-FFF2-40B4-BE49-F238E27FC236}">
                <a16:creationId xmlns:a16="http://schemas.microsoft.com/office/drawing/2014/main" id="{EF7632C2-184F-4877-A313-111A9BF0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12495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Espaço Reservado para Conteúdo 2">
            <a:extLst>
              <a:ext uri="{FF2B5EF4-FFF2-40B4-BE49-F238E27FC236}">
                <a16:creationId xmlns:a16="http://schemas.microsoft.com/office/drawing/2014/main" id="{E6C8096D-A816-4299-878D-FA247792F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897260"/>
              </p:ext>
            </p:extLst>
          </p:nvPr>
        </p:nvGraphicFramePr>
        <p:xfrm>
          <a:off x="263909" y="1048899"/>
          <a:ext cx="5832091" cy="542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681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Homem de terno e gravata sentado em frente a computador&#10;&#10;Descrição gerada automaticamente">
            <a:extLst>
              <a:ext uri="{FF2B5EF4-FFF2-40B4-BE49-F238E27FC236}">
                <a16:creationId xmlns:a16="http://schemas.microsoft.com/office/drawing/2014/main" id="{3F8F5201-96CA-42C5-8C2C-93688FAE3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1" r="13970"/>
          <a:stretch/>
        </p:blipFill>
        <p:spPr>
          <a:xfrm>
            <a:off x="4665956" y="-25390"/>
            <a:ext cx="7706443" cy="6857990"/>
          </a:xfrm>
          <a:prstGeom prst="rect">
            <a:avLst/>
          </a:pr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BC2EC6-D9F3-4ABC-BF66-DCD3762C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384300"/>
            <a:ext cx="6237288" cy="59563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dirty="0"/>
              <a:t>falta de incentivos para compartilhar conhecimento;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 deficiências na </a:t>
            </a:r>
            <a:r>
              <a:rPr lang="pt-BR" sz="2400" dirty="0" err="1"/>
              <a:t>infra-estrutura</a:t>
            </a:r>
            <a:r>
              <a:rPr lang="pt-BR" sz="2400" dirty="0"/>
              <a:t> computacional, redes servidores, etc.;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dificuldade para capturar o conhecimento não documentado;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falhas de comunicação;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falta de tempo ou recursos para compartilhar conhecimento concretamente na rotina diária; e,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a inexistência de indicadores adequados. </a:t>
            </a:r>
          </a:p>
          <a:p>
            <a:pPr>
              <a:lnSpc>
                <a:spcPct val="90000"/>
              </a:lnSpc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33480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trabalhando e olhando pela janela sorrindo">
            <a:extLst>
              <a:ext uri="{FF2B5EF4-FFF2-40B4-BE49-F238E27FC236}">
                <a16:creationId xmlns:a16="http://schemas.microsoft.com/office/drawing/2014/main" id="{CF6DF20F-DCCC-4403-BDFF-FF9C56548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3391" r="5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501CC7-5074-4874-99D8-BD2E62CF7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r>
              <a:rPr lang="pt-BR" sz="4400">
                <a:solidFill>
                  <a:srgbClr val="FFFFFF"/>
                </a:solidFill>
              </a:rPr>
              <a:t>FATORES MOTIVADORES</a:t>
            </a:r>
          </a:p>
        </p:txBody>
      </p:sp>
    </p:spTree>
    <p:extLst>
      <p:ext uri="{BB962C8B-B14F-4D97-AF65-F5344CB8AC3E}">
        <p14:creationId xmlns:p14="http://schemas.microsoft.com/office/powerpoint/2010/main" val="421274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 descr="Alunos estudando com professor observando">
            <a:extLst>
              <a:ext uri="{FF2B5EF4-FFF2-40B4-BE49-F238E27FC236}">
                <a16:creationId xmlns:a16="http://schemas.microsoft.com/office/drawing/2014/main" id="{A09F6C26-A296-490B-9080-EC524628B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r="12494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30EB90-AB45-4E09-9F85-63622811F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/>
              <a:t>INTERNOS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7A6F65C-F6C1-4536-A253-7A786E728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135816"/>
              </p:ext>
            </p:extLst>
          </p:nvPr>
        </p:nvGraphicFramePr>
        <p:xfrm>
          <a:off x="531812" y="1308100"/>
          <a:ext cx="5348288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67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anejamento de dois colegas no quadro com anotações autoadesivas">
            <a:extLst>
              <a:ext uri="{FF2B5EF4-FFF2-40B4-BE49-F238E27FC236}">
                <a16:creationId xmlns:a16="http://schemas.microsoft.com/office/drawing/2014/main" id="{673C42A7-D652-46C0-9FE8-B2BA94F552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1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Espaço Reservado para Conteúdo 2">
            <a:extLst>
              <a:ext uri="{FF2B5EF4-FFF2-40B4-BE49-F238E27FC236}">
                <a16:creationId xmlns:a16="http://schemas.microsoft.com/office/drawing/2014/main" id="{BF692B96-6196-4A7A-93B4-03F836ABD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365222"/>
              </p:ext>
            </p:extLst>
          </p:nvPr>
        </p:nvGraphicFramePr>
        <p:xfrm>
          <a:off x="531812" y="2133600"/>
          <a:ext cx="4625882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007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ssoas em um escritório discutindo trabalho em um laptop">
            <a:extLst>
              <a:ext uri="{FF2B5EF4-FFF2-40B4-BE49-F238E27FC236}">
                <a16:creationId xmlns:a16="http://schemas.microsoft.com/office/drawing/2014/main" id="{F78836C1-6120-4A16-B53B-273CD4A6D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26395" b="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82B141-6825-419E-B292-A9702A2D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/>
              <a:t>EXTERNOS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FBAC90-4E64-47B4-8931-DC0A8EB4B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2" y="939800"/>
            <a:ext cx="5945188" cy="6324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dirty="0"/>
              <a:t>Tecnologia da informação e comunicação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Os modelos de gestão voltados ao trabalhador do conhecimento, ao desenvolvimento e gestão de competências, e ao trabalho colaborativo. 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Benchmarking externo e interno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demanda crescente do público por soluções rápidas e apropriadas às suas necessidades individuais e problemas específicos. </a:t>
            </a:r>
          </a:p>
          <a:p>
            <a:pPr marL="0" indent="0">
              <a:lnSpc>
                <a:spcPct val="90000"/>
              </a:lnSpc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28898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de negócios fazendo apresentação aos colegas de trabalho">
            <a:extLst>
              <a:ext uri="{FF2B5EF4-FFF2-40B4-BE49-F238E27FC236}">
                <a16:creationId xmlns:a16="http://schemas.microsoft.com/office/drawing/2014/main" id="{42573357-3A43-47DC-9C10-EA396271D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r="4919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9416F7-61E1-4D46-A76B-67ED4ADC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dirty="0"/>
              <a:t>De êxito da GC nestas organizações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9713DA-3D76-4C7B-8B2C-FE62DBFD5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08200"/>
            <a:ext cx="6021388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/>
              <a:t>Alinhamento organizacional e estratégia de conhecimento;</a:t>
            </a:r>
          </a:p>
          <a:p>
            <a:pPr>
              <a:lnSpc>
                <a:spcPct val="90000"/>
              </a:lnSpc>
            </a:pPr>
            <a:endParaRPr lang="pt-BR" sz="2800" dirty="0"/>
          </a:p>
          <a:p>
            <a:pPr>
              <a:lnSpc>
                <a:spcPct val="90000"/>
              </a:lnSpc>
            </a:pPr>
            <a:r>
              <a:rPr lang="pt-BR" sz="2800" dirty="0"/>
              <a:t>Acesso a conhecimento externo;</a:t>
            </a:r>
          </a:p>
          <a:p>
            <a:pPr>
              <a:lnSpc>
                <a:spcPct val="90000"/>
              </a:lnSpc>
            </a:pPr>
            <a:endParaRPr lang="pt-BR" sz="2800" dirty="0"/>
          </a:p>
          <a:p>
            <a:pPr>
              <a:lnSpc>
                <a:spcPct val="90000"/>
              </a:lnSpc>
            </a:pPr>
            <a:r>
              <a:rPr lang="pt-BR" sz="2800" dirty="0" err="1"/>
              <a:t>Infra-estrutura</a:t>
            </a:r>
            <a:r>
              <a:rPr lang="pt-BR" sz="2800" dirty="0"/>
              <a:t> computacional. </a:t>
            </a:r>
          </a:p>
        </p:txBody>
      </p:sp>
    </p:spTree>
    <p:extLst>
      <p:ext uri="{BB962C8B-B14F-4D97-AF65-F5344CB8AC3E}">
        <p14:creationId xmlns:p14="http://schemas.microsoft.com/office/powerpoint/2010/main" val="3024561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omada de fundo de um trilheiro admirando a natureza e um arco-íris">
            <a:extLst>
              <a:ext uri="{FF2B5EF4-FFF2-40B4-BE49-F238E27FC236}">
                <a16:creationId xmlns:a16="http://schemas.microsoft.com/office/drawing/2014/main" id="{64D24B18-2174-499A-9E3E-43AD5D1B1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-1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BBF452-98B9-4A9C-8C66-066B9A3E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25" y="624110"/>
            <a:ext cx="4623955" cy="1280890"/>
          </a:xfrm>
        </p:spPr>
        <p:txBody>
          <a:bodyPr>
            <a:normAutofit/>
          </a:bodyPr>
          <a:lstStyle/>
          <a:p>
            <a:r>
              <a:rPr lang="pt-BR" sz="3300"/>
              <a:t>APRESENTAÇÃO BASEADA NO ARTIGO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37C9D6-46D6-4810-9F9C-6D7904AD0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133600"/>
            <a:ext cx="4625882" cy="3777622"/>
          </a:xfrm>
        </p:spPr>
        <p:txBody>
          <a:bodyPr>
            <a:normAutofit/>
          </a:bodyPr>
          <a:lstStyle/>
          <a:p>
            <a:r>
              <a:rPr lang="pt-BR" b="1"/>
              <a:t>Gestão do Conhecimento na Administração Pública</a:t>
            </a:r>
            <a:r>
              <a:rPr lang="pt-BR"/>
              <a:t>: Estágio de Implantação, Nível de Formalização e Resultados das Iniciativas do Governo Federal Brasileiro.</a:t>
            </a:r>
          </a:p>
          <a:p>
            <a:pPr marL="0" indent="0">
              <a:buNone/>
            </a:pPr>
            <a:r>
              <a:rPr lang="pt-BR"/>
              <a:t>Autoria: </a:t>
            </a:r>
          </a:p>
          <a:p>
            <a:r>
              <a:rPr lang="pt-BR"/>
              <a:t>Carlos Olavo </a:t>
            </a:r>
            <a:r>
              <a:rPr lang="pt-BR" err="1"/>
              <a:t>Quandt</a:t>
            </a:r>
            <a:r>
              <a:rPr lang="pt-BR"/>
              <a:t>, </a:t>
            </a:r>
          </a:p>
          <a:p>
            <a:r>
              <a:rPr lang="pt-BR"/>
              <a:t>José Cláudio </a:t>
            </a:r>
            <a:r>
              <a:rPr lang="pt-BR" err="1"/>
              <a:t>Cyrineu</a:t>
            </a:r>
            <a:r>
              <a:rPr lang="pt-BR"/>
              <a:t> Terra,</a:t>
            </a:r>
          </a:p>
          <a:p>
            <a:r>
              <a:rPr lang="pt-BR"/>
              <a:t>Fábio Ferreira Batista .</a:t>
            </a:r>
          </a:p>
          <a:p>
            <a:pPr marL="0" indent="0">
              <a:buNone/>
            </a:pPr>
            <a:r>
              <a:rPr lang="pt-BR"/>
              <a:t>http://www.anpad.org.br/diversos/down_zips/10/enanpad2006-apsa-1663.pdf</a:t>
            </a:r>
          </a:p>
        </p:txBody>
      </p:sp>
    </p:spTree>
    <p:extLst>
      <p:ext uri="{BB962C8B-B14F-4D97-AF65-F5344CB8AC3E}">
        <p14:creationId xmlns:p14="http://schemas.microsoft.com/office/powerpoint/2010/main" val="280407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essoas de negócios puxando uma corda">
            <a:extLst>
              <a:ext uri="{FF2B5EF4-FFF2-40B4-BE49-F238E27FC236}">
                <a16:creationId xmlns:a16="http://schemas.microsoft.com/office/drawing/2014/main" id="{C46D7584-6B6D-439D-9347-73B5AEAF6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21008" b="-1"/>
          <a:stretch/>
        </p:blipFill>
        <p:spPr>
          <a:xfrm>
            <a:off x="4485557" y="10"/>
            <a:ext cx="7706443" cy="6857990"/>
          </a:xfrm>
          <a:prstGeom prst="rect">
            <a:avLst/>
          </a:pr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168C30-83AE-4C8C-B9E1-448CF725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52" y="393977"/>
            <a:ext cx="4623955" cy="1280890"/>
          </a:xfrm>
        </p:spPr>
        <p:txBody>
          <a:bodyPr>
            <a:normAutofit/>
          </a:bodyPr>
          <a:lstStyle/>
          <a:p>
            <a:r>
              <a:rPr lang="pt-BR" dirty="0"/>
              <a:t>Gestão do Conhecimento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0E19B2-745F-4281-8EBF-72FD4DF0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52" y="1905000"/>
            <a:ext cx="4625882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/>
              <a:t> Conjunto de práticas organizacionais relacionados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/>
              <a:t>à geração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400" dirty="0"/>
              <a:t>captura e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pt-BR" sz="2400" dirty="0"/>
              <a:t>disseminação </a:t>
            </a:r>
          </a:p>
          <a:p>
            <a:pPr marL="1828800" lvl="4" indent="0">
              <a:buNone/>
            </a:pPr>
            <a:endParaRPr lang="pt-BR" sz="2400" dirty="0"/>
          </a:p>
          <a:p>
            <a:pPr marL="0" lvl="4" indent="0">
              <a:buNone/>
            </a:pPr>
            <a:r>
              <a:rPr lang="pt-BR" sz="2400" dirty="0"/>
              <a:t>Do saber fazer </a:t>
            </a:r>
          </a:p>
        </p:txBody>
      </p:sp>
    </p:spTree>
    <p:extLst>
      <p:ext uri="{BB962C8B-B14F-4D97-AF65-F5344CB8AC3E}">
        <p14:creationId xmlns:p14="http://schemas.microsoft.com/office/powerpoint/2010/main" val="1983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AAF9F-B639-473A-9542-706C4CB4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BR" sz="3200"/>
              <a:t>Gestão do Conhecimento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437564-BA98-46B1-AEF9-D14C91801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400">
                <a:solidFill>
                  <a:schemeClr val="tx1"/>
                </a:solidFill>
              </a:rPr>
              <a:t>Práticas voltadas para a </a:t>
            </a:r>
          </a:p>
          <a:p>
            <a:pPr marL="0" indent="0">
              <a:lnSpc>
                <a:spcPct val="90000"/>
              </a:lnSpc>
              <a:buNone/>
            </a:pPr>
            <a:endParaRPr lang="pt-BR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sz="1400" b="1">
                <a:solidFill>
                  <a:schemeClr val="tx1"/>
                </a:solidFill>
              </a:rPr>
              <a:t>produção,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sz="1400" b="1">
                <a:solidFill>
                  <a:schemeClr val="tx1"/>
                </a:solidFill>
              </a:rPr>
              <a:t>retenção,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b="1">
                <a:solidFill>
                  <a:schemeClr val="tx1"/>
                </a:solidFill>
              </a:rPr>
              <a:t>disseminação e 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sz="1400" b="1">
                <a:solidFill>
                  <a:schemeClr val="tx1"/>
                </a:solidFill>
              </a:rPr>
              <a:t>compartilhamento</a:t>
            </a:r>
          </a:p>
          <a:p>
            <a:pPr marL="1371600" lvl="3" indent="0">
              <a:lnSpc>
                <a:spcPct val="90000"/>
              </a:lnSpc>
              <a:buNone/>
            </a:pPr>
            <a:r>
              <a:rPr lang="pt-BR" sz="1400" b="1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400">
                <a:solidFill>
                  <a:schemeClr val="tx1"/>
                </a:solidFill>
              </a:rPr>
              <a:t>Do conhecimento Interno e externo às organizações.</a:t>
            </a:r>
          </a:p>
          <a:p>
            <a:pPr marL="0" indent="0">
              <a:lnSpc>
                <a:spcPct val="90000"/>
              </a:lnSpc>
              <a:buNone/>
            </a:pPr>
            <a:endParaRPr lang="pt-BR" sz="140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400">
                <a:solidFill>
                  <a:schemeClr val="tx1"/>
                </a:solidFill>
              </a:rPr>
              <a:t>não PRECISAM estar sistematizadas de forma integrada e consistente em toda a estrutura organizacional.</a:t>
            </a:r>
          </a:p>
        </p:txBody>
      </p:sp>
      <p:pic>
        <p:nvPicPr>
          <p:cNvPr id="7" name="Imagem 6" descr="Pessoa examinando protótipo">
            <a:extLst>
              <a:ext uri="{FF2B5EF4-FFF2-40B4-BE49-F238E27FC236}">
                <a16:creationId xmlns:a16="http://schemas.microsoft.com/office/drawing/2014/main" id="{0EF0E26B-094C-4538-9EC1-C09FD7AEF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9" r="25188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3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omem de negócios usando uma tabuleta digital na reunião">
            <a:extLst>
              <a:ext uri="{FF2B5EF4-FFF2-40B4-BE49-F238E27FC236}">
                <a16:creationId xmlns:a16="http://schemas.microsoft.com/office/drawing/2014/main" id="{DDDC3EBC-3785-4023-90D5-6D01464A6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r="16253" b="-1"/>
          <a:stretch/>
        </p:blipFill>
        <p:spPr>
          <a:xfrm>
            <a:off x="4491491" y="10"/>
            <a:ext cx="7706443" cy="685799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8170246" cy="6858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88391D-A1F6-4C91-BE88-27F0E5304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72" y="807867"/>
            <a:ext cx="5629291" cy="6320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GESTÃO DO CONHECIMENTO </a:t>
            </a:r>
          </a:p>
          <a:p>
            <a:pPr marL="0" indent="0" algn="ctr">
              <a:buNone/>
            </a:pPr>
            <a:endParaRPr lang="pt-BR" dirty="0"/>
          </a:p>
          <a:p>
            <a:r>
              <a:rPr lang="pt-BR" dirty="0"/>
              <a:t>pessoas com o conhecimento</a:t>
            </a:r>
          </a:p>
          <a:p>
            <a:r>
              <a:rPr lang="pt-BR" dirty="0"/>
              <a:t>conectar pessoas com pessoas</a:t>
            </a:r>
          </a:p>
          <a:p>
            <a:r>
              <a:rPr lang="pt-BR" dirty="0"/>
              <a:t>criar novo conhecimento.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desafio maior na implementação da gestão do conhecimento está: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de criar sentido,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entendimento, 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na capacidade de agir com base nas informações disponíveis.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1" name="Gráfico 10" descr="Sala de aula com preenchimento sólido">
            <a:extLst>
              <a:ext uri="{FF2B5EF4-FFF2-40B4-BE49-F238E27FC236}">
                <a16:creationId xmlns:a16="http://schemas.microsoft.com/office/drawing/2014/main" id="{5461A5E7-03AD-44F1-BC19-B59D6F573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835" y="2809124"/>
            <a:ext cx="717322" cy="717322"/>
          </a:xfrm>
          <a:prstGeom prst="rect">
            <a:avLst/>
          </a:prstGeom>
        </p:spPr>
      </p:pic>
      <p:pic>
        <p:nvPicPr>
          <p:cNvPr id="14" name="Gráfico 13" descr="Idioma de aprendizagem remota estrutura de tópicos">
            <a:extLst>
              <a:ext uri="{FF2B5EF4-FFF2-40B4-BE49-F238E27FC236}">
                <a16:creationId xmlns:a16="http://schemas.microsoft.com/office/drawing/2014/main" id="{7516102C-E53D-4602-827E-D3A2CC3DC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9241" y="2821452"/>
            <a:ext cx="717322" cy="717322"/>
          </a:xfrm>
          <a:prstGeom prst="rect">
            <a:avLst/>
          </a:prstGeom>
        </p:spPr>
      </p:pic>
      <p:pic>
        <p:nvPicPr>
          <p:cNvPr id="24" name="Gráfico 23" descr="Distanciamento social estrutura de tópicos">
            <a:extLst>
              <a:ext uri="{FF2B5EF4-FFF2-40B4-BE49-F238E27FC236}">
                <a16:creationId xmlns:a16="http://schemas.microsoft.com/office/drawing/2014/main" id="{0CA6F019-A51F-4889-A325-4850E5BEBA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8109" y="2869361"/>
            <a:ext cx="621504" cy="62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7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8" name="Imagem 67" descr="Uma equipe estudando uma planta">
            <a:extLst>
              <a:ext uri="{FF2B5EF4-FFF2-40B4-BE49-F238E27FC236}">
                <a16:creationId xmlns:a16="http://schemas.microsoft.com/office/drawing/2014/main" id="{7A76C063-9192-46C3-B82A-C1AA7E920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631B36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DA75B3-9C1A-42DE-A829-D412D2DBB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889218"/>
            <a:ext cx="5478432" cy="1032094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EFFFF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95535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7" name="Rectangle 176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Mulher de negócios escrevendo no vidro em reunião">
            <a:extLst>
              <a:ext uri="{FF2B5EF4-FFF2-40B4-BE49-F238E27FC236}">
                <a16:creationId xmlns:a16="http://schemas.microsoft.com/office/drawing/2014/main" id="{0F402DF0-4AFF-47F7-A32E-964945DB4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" b="10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BA8235-F9BE-4DD8-A299-8A600862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>
                <a:solidFill>
                  <a:schemeClr val="tx1"/>
                </a:solidFill>
              </a:rPr>
              <a:t>Explorar o conhecimento existente da melhor maneira possível</a:t>
            </a:r>
            <a:br>
              <a:rPr lang="en-US" sz="3800" b="1">
                <a:solidFill>
                  <a:schemeClr val="tx1"/>
                </a:solidFill>
              </a:rPr>
            </a:br>
            <a:endParaRPr lang="en-US" sz="3800">
              <a:solidFill>
                <a:schemeClr val="tx1"/>
              </a:solidFill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1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5906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0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5" name="Group 11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6" name="Rectangle 13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8" name="Rectangle 13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9" name="Rectangle 13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0" name="Rectangle 14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2A583A-B892-4B0B-B241-13D40D6F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EFFFF"/>
                </a:solidFill>
              </a:rPr>
              <a:t>Renovar o conhecimento individual e organizacional com base em processos internos e externos de aprendizagem.</a:t>
            </a:r>
          </a:p>
        </p:txBody>
      </p:sp>
      <p:pic>
        <p:nvPicPr>
          <p:cNvPr id="10" name="Imagem 9" descr="Pessoas de negócios reunidas em escritório">
            <a:extLst>
              <a:ext uri="{FF2B5EF4-FFF2-40B4-BE49-F238E27FC236}">
                <a16:creationId xmlns:a16="http://schemas.microsoft.com/office/drawing/2014/main" id="{BFB19981-5AE4-4F68-B4A9-BF37BA2D7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3280" r="12183" b="-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43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5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16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86" name="Group 130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2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7" name="Rectangle 144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8" name="Freeform 6">
            <a:extLst>
              <a:ext uri="{FF2B5EF4-FFF2-40B4-BE49-F238E27FC236}">
                <a16:creationId xmlns:a16="http://schemas.microsoft.com/office/drawing/2014/main" id="{6538C979-F14E-4C6B-BE04-38CC5D7C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9" name="Rectangle 148">
            <a:extLst>
              <a:ext uri="{FF2B5EF4-FFF2-40B4-BE49-F238E27FC236}">
                <a16:creationId xmlns:a16="http://schemas.microsoft.com/office/drawing/2014/main" id="{CDF88EC0-40AA-4A88-A8FE-D92872CB0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2" name="Imagem 51" descr="Mulher de negócios fazendo apresentação aos colegas de trabalho">
            <a:extLst>
              <a:ext uri="{FF2B5EF4-FFF2-40B4-BE49-F238E27FC236}">
                <a16:creationId xmlns:a16="http://schemas.microsoft.com/office/drawing/2014/main" id="{87CC14EB-1680-494F-AF22-83BE70416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r="9827" b="-1"/>
          <a:stretch/>
        </p:blipFill>
        <p:spPr>
          <a:xfrm>
            <a:off x="4058950" y="10"/>
            <a:ext cx="8133050" cy="6857990"/>
          </a:xfrm>
          <a:prstGeom prst="rect">
            <a:avLst/>
          </a:prstGeom>
        </p:spPr>
      </p:pic>
      <p:pic>
        <p:nvPicPr>
          <p:cNvPr id="9" name="Imagem 8" descr="Homem trabalhando no computador">
            <a:extLst>
              <a:ext uri="{FF2B5EF4-FFF2-40B4-BE49-F238E27FC236}">
                <a16:creationId xmlns:a16="http://schemas.microsoft.com/office/drawing/2014/main" id="{57452D0C-BD95-420E-BEAB-FAD890AD22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" r="7243" b="-1"/>
          <a:stretch/>
        </p:blipFill>
        <p:spPr>
          <a:xfrm>
            <a:off x="1" y="10"/>
            <a:ext cx="8785593" cy="6857990"/>
          </a:xfrm>
          <a:custGeom>
            <a:avLst/>
            <a:gdLst/>
            <a:ahLst/>
            <a:cxnLst/>
            <a:rect l="l" t="t" r="r" b="b"/>
            <a:pathLst>
              <a:path w="8785593" h="6858000">
                <a:moveTo>
                  <a:pt x="5206565" y="0"/>
                </a:moveTo>
                <a:lnTo>
                  <a:pt x="5477498" y="0"/>
                </a:lnTo>
                <a:cubicBezTo>
                  <a:pt x="5477498" y="0"/>
                  <a:pt x="5477498" y="0"/>
                  <a:pt x="8703516" y="3226734"/>
                </a:cubicBezTo>
                <a:cubicBezTo>
                  <a:pt x="8812953" y="3336196"/>
                  <a:pt x="8812953" y="3517045"/>
                  <a:pt x="8703516" y="3626507"/>
                </a:cubicBezTo>
                <a:cubicBezTo>
                  <a:pt x="8703516" y="3626507"/>
                  <a:pt x="8703516" y="3626507"/>
                  <a:pt x="5472740" y="6858000"/>
                </a:cubicBezTo>
                <a:lnTo>
                  <a:pt x="5469378" y="6858000"/>
                </a:lnTo>
                <a:lnTo>
                  <a:pt x="5445841" y="6858000"/>
                </a:lnTo>
                <a:lnTo>
                  <a:pt x="5420202" y="6858000"/>
                </a:lnTo>
                <a:lnTo>
                  <a:pt x="5381954" y="6858000"/>
                </a:lnTo>
                <a:lnTo>
                  <a:pt x="5328575" y="6858000"/>
                </a:lnTo>
                <a:lnTo>
                  <a:pt x="5257543" y="6858000"/>
                </a:lnTo>
                <a:lnTo>
                  <a:pt x="5201807" y="6858000"/>
                </a:lnTo>
                <a:cubicBezTo>
                  <a:pt x="8432583" y="3626507"/>
                  <a:pt x="8432583" y="3626507"/>
                  <a:pt x="8432583" y="3626507"/>
                </a:cubicBezTo>
                <a:cubicBezTo>
                  <a:pt x="8542020" y="3517045"/>
                  <a:pt x="8542020" y="3336196"/>
                  <a:pt x="8432583" y="3226734"/>
                </a:cubicBezTo>
                <a:cubicBezTo>
                  <a:pt x="5206565" y="0"/>
                  <a:pt x="5206565" y="0"/>
                  <a:pt x="5206565" y="0"/>
                </a:cubicBezTo>
                <a:close/>
                <a:moveTo>
                  <a:pt x="4544081" y="0"/>
                </a:moveTo>
                <a:lnTo>
                  <a:pt x="4641448" y="0"/>
                </a:lnTo>
                <a:cubicBezTo>
                  <a:pt x="4641448" y="0"/>
                  <a:pt x="4641448" y="0"/>
                  <a:pt x="7867465" y="3226734"/>
                </a:cubicBezTo>
                <a:cubicBezTo>
                  <a:pt x="7976902" y="3336196"/>
                  <a:pt x="7976902" y="3517045"/>
                  <a:pt x="7867465" y="3626507"/>
                </a:cubicBezTo>
                <a:cubicBezTo>
                  <a:pt x="7867465" y="3626507"/>
                  <a:pt x="7867465" y="3626507"/>
                  <a:pt x="4636690" y="6858000"/>
                </a:cubicBezTo>
                <a:lnTo>
                  <a:pt x="4630880" y="6858000"/>
                </a:lnTo>
                <a:lnTo>
                  <a:pt x="4617080" y="6858000"/>
                </a:lnTo>
                <a:lnTo>
                  <a:pt x="4590208" y="6858000"/>
                </a:lnTo>
                <a:lnTo>
                  <a:pt x="4539325" y="6858000"/>
                </a:lnTo>
                <a:cubicBezTo>
                  <a:pt x="7770099" y="3626507"/>
                  <a:pt x="7770099" y="3626507"/>
                  <a:pt x="7770099" y="3626507"/>
                </a:cubicBezTo>
                <a:cubicBezTo>
                  <a:pt x="7879536" y="3517045"/>
                  <a:pt x="7879536" y="3336196"/>
                  <a:pt x="7770099" y="3226734"/>
                </a:cubicBezTo>
                <a:cubicBezTo>
                  <a:pt x="4544081" y="0"/>
                  <a:pt x="4544081" y="0"/>
                  <a:pt x="4544081" y="0"/>
                </a:cubicBezTo>
                <a:close/>
                <a:moveTo>
                  <a:pt x="0" y="0"/>
                </a:moveTo>
                <a:lnTo>
                  <a:pt x="4207933" y="0"/>
                </a:lnTo>
                <a:lnTo>
                  <a:pt x="4365137" y="0"/>
                </a:lnTo>
                <a:cubicBezTo>
                  <a:pt x="4365137" y="0"/>
                  <a:pt x="4365137" y="0"/>
                  <a:pt x="7591155" y="3226734"/>
                </a:cubicBezTo>
                <a:cubicBezTo>
                  <a:pt x="7700592" y="3336196"/>
                  <a:pt x="7700592" y="3517045"/>
                  <a:pt x="7591155" y="3626507"/>
                </a:cubicBezTo>
                <a:cubicBezTo>
                  <a:pt x="7591155" y="3626507"/>
                  <a:pt x="7591155" y="3626507"/>
                  <a:pt x="4360378" y="6858000"/>
                </a:cubicBezTo>
                <a:lnTo>
                  <a:pt x="4358657" y="6858000"/>
                </a:lnTo>
                <a:lnTo>
                  <a:pt x="4346606" y="6858000"/>
                </a:lnTo>
                <a:lnTo>
                  <a:pt x="4313896" y="6858000"/>
                </a:lnTo>
                <a:lnTo>
                  <a:pt x="4250198" y="6858000"/>
                </a:lnTo>
                <a:lnTo>
                  <a:pt x="4207933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sp>
        <p:nvSpPr>
          <p:cNvPr id="190" name="Freeform 5">
            <a:extLst>
              <a:ext uri="{FF2B5EF4-FFF2-40B4-BE49-F238E27FC236}">
                <a16:creationId xmlns:a16="http://schemas.microsoft.com/office/drawing/2014/main" id="{83CCC0A7-8DF2-4D7F-A566-F768B25FA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933055-CC0B-4816-9CDE-8E47C729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962400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EFFFF"/>
                </a:solidFill>
              </a:rPr>
              <a:t>Transformar o conhecimento individual em conhecimento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38330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596</TotalTime>
  <Words>621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Cacho</vt:lpstr>
      <vt:lpstr>Gestão do Conhecimento</vt:lpstr>
      <vt:lpstr>Apresentação do PowerPoint</vt:lpstr>
      <vt:lpstr>Gestão do Conhecimento</vt:lpstr>
      <vt:lpstr>Gestão do Conhecimento</vt:lpstr>
      <vt:lpstr>Apresentação do PowerPoint</vt:lpstr>
      <vt:lpstr>Objetivos</vt:lpstr>
      <vt:lpstr>Explorar o conhecimento existente da melhor maneira possível </vt:lpstr>
      <vt:lpstr>Renovar o conhecimento individual e organizacional com base em processos internos e externos de aprendizagem.</vt:lpstr>
      <vt:lpstr>Transformar o conhecimento individual em conhecimento organizacional</vt:lpstr>
      <vt:lpstr>Formular estratégias com base nas competências essenciais e capacitações existentes</vt:lpstr>
      <vt:lpstr>Práticas</vt:lpstr>
      <vt:lpstr>Gestão de Pessoas</vt:lpstr>
      <vt:lpstr>Processos facilitadores</vt:lpstr>
      <vt:lpstr>Base tecnológica e funcional de suporte</vt:lpstr>
      <vt:lpstr> OBSTÁCULOS</vt:lpstr>
      <vt:lpstr>Apresentação do PowerPoint</vt:lpstr>
      <vt:lpstr>Apresentação do PowerPoint</vt:lpstr>
      <vt:lpstr>FATORES MOTIVADORES</vt:lpstr>
      <vt:lpstr>INTERNOS</vt:lpstr>
      <vt:lpstr>EXTERNOS</vt:lpstr>
      <vt:lpstr>De êxito da GC nestas organizações</vt:lpstr>
      <vt:lpstr>APRESENTAÇÃO BASEADA NO ARTIGO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do Conhecimento</dc:title>
  <dc:creator>Ana Carina Verbisck</dc:creator>
  <cp:lastModifiedBy>Ana Carina Verbisck</cp:lastModifiedBy>
  <cp:revision>8</cp:revision>
  <dcterms:created xsi:type="dcterms:W3CDTF">2021-05-20T14:41:02Z</dcterms:created>
  <dcterms:modified xsi:type="dcterms:W3CDTF">2021-08-12T16:06:53Z</dcterms:modified>
</cp:coreProperties>
</file>