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6" r:id="rId1"/>
  </p:sldMasterIdLst>
  <p:notesMasterIdLst>
    <p:notesMasterId r:id="rId15"/>
  </p:notesMasterIdLst>
  <p:sldIdLst>
    <p:sldId id="363" r:id="rId2"/>
    <p:sldId id="374" r:id="rId3"/>
    <p:sldId id="373" r:id="rId4"/>
    <p:sldId id="375" r:id="rId5"/>
    <p:sldId id="367" r:id="rId6"/>
    <p:sldId id="364" r:id="rId7"/>
    <p:sldId id="377" r:id="rId8"/>
    <p:sldId id="376" r:id="rId9"/>
    <p:sldId id="379" r:id="rId10"/>
    <p:sldId id="381" r:id="rId11"/>
    <p:sldId id="380" r:id="rId12"/>
    <p:sldId id="382" r:id="rId13"/>
    <p:sldId id="369" r:id="rId14"/>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96F40C-DE93-4072-9358-CADB254D27ED}"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pt-BR"/>
        </a:p>
      </dgm:t>
    </dgm:pt>
    <dgm:pt modelId="{C27DA049-E82F-4B22-AAC3-48B482848A08}">
      <dgm:prSet phldrT="[Texto]" custT="1"/>
      <dgm:spPr>
        <a:solidFill>
          <a:srgbClr val="D95792"/>
        </a:solidFill>
      </dgm:spPr>
      <dgm:t>
        <a:bodyPr/>
        <a:lstStyle/>
        <a:p>
          <a:r>
            <a:rPr lang="pt-BR" sz="1200" b="1" dirty="0" smtClean="0"/>
            <a:t>RISCOS</a:t>
          </a:r>
        </a:p>
        <a:p>
          <a:r>
            <a:rPr lang="pt-BR" sz="1200" b="1" dirty="0" smtClean="0"/>
            <a:t>CORPORA- TIVOS</a:t>
          </a:r>
          <a:endParaRPr lang="pt-BR" sz="1200" b="1" dirty="0"/>
        </a:p>
      </dgm:t>
    </dgm:pt>
    <dgm:pt modelId="{3E7DCF55-A88C-4A9A-81C6-619A5848545E}" type="parTrans" cxnId="{7B938611-CA44-4285-AA08-262D14B58149}">
      <dgm:prSet/>
      <dgm:spPr/>
      <dgm:t>
        <a:bodyPr/>
        <a:lstStyle/>
        <a:p>
          <a:endParaRPr lang="pt-BR" sz="1200" b="1"/>
        </a:p>
      </dgm:t>
    </dgm:pt>
    <dgm:pt modelId="{674D5994-383E-4BA9-872A-6FC5248310B0}" type="sibTrans" cxnId="{7B938611-CA44-4285-AA08-262D14B58149}">
      <dgm:prSet/>
      <dgm:spPr/>
      <dgm:t>
        <a:bodyPr/>
        <a:lstStyle/>
        <a:p>
          <a:endParaRPr lang="pt-BR" sz="1200" b="1"/>
        </a:p>
      </dgm:t>
    </dgm:pt>
    <dgm:pt modelId="{F14FD06F-5173-423C-8FC2-D0C51D827ADA}">
      <dgm:prSet phldrT="[Texto]" custT="1"/>
      <dgm:spPr>
        <a:solidFill>
          <a:schemeClr val="bg2">
            <a:lumMod val="90000"/>
          </a:schemeClr>
        </a:solidFill>
      </dgm:spPr>
      <dgm:t>
        <a:bodyPr/>
        <a:lstStyle/>
        <a:p>
          <a:r>
            <a:rPr lang="pt-BR" sz="3200" b="1" dirty="0" smtClean="0">
              <a:solidFill>
                <a:schemeClr val="tx1"/>
              </a:solidFill>
            </a:rPr>
            <a:t>4</a:t>
          </a:r>
          <a:endParaRPr lang="pt-BR" sz="3200" b="1" dirty="0">
            <a:solidFill>
              <a:schemeClr val="tx1"/>
            </a:solidFill>
          </a:endParaRPr>
        </a:p>
      </dgm:t>
    </dgm:pt>
    <dgm:pt modelId="{4098E891-7F8E-4AFB-89BC-EA00FBCD242F}" type="parTrans" cxnId="{F86F99B1-5D92-4D84-B0E4-B2D1C21ED277}">
      <dgm:prSet custT="1"/>
      <dgm:spPr/>
      <dgm:t>
        <a:bodyPr/>
        <a:lstStyle/>
        <a:p>
          <a:endParaRPr lang="pt-BR" sz="1200" b="1"/>
        </a:p>
      </dgm:t>
    </dgm:pt>
    <dgm:pt modelId="{5AEBFA92-AF1B-4FEF-A752-C4EE80669AA5}" type="sibTrans" cxnId="{F86F99B1-5D92-4D84-B0E4-B2D1C21ED277}">
      <dgm:prSet/>
      <dgm:spPr/>
      <dgm:t>
        <a:bodyPr/>
        <a:lstStyle/>
        <a:p>
          <a:endParaRPr lang="pt-BR" sz="1200" b="1"/>
        </a:p>
      </dgm:t>
    </dgm:pt>
    <dgm:pt modelId="{AB8E4052-A9EB-4AE5-9FB3-1E36AC5C237A}">
      <dgm:prSet phldrT="[Texto]" custT="1"/>
      <dgm:spPr>
        <a:solidFill>
          <a:schemeClr val="bg1">
            <a:lumMod val="65000"/>
          </a:schemeClr>
        </a:solidFill>
      </dgm:spPr>
      <dgm:t>
        <a:bodyPr/>
        <a:lstStyle/>
        <a:p>
          <a:r>
            <a:rPr lang="pt-BR" sz="3200" b="1" dirty="0" smtClean="0"/>
            <a:t>5</a:t>
          </a:r>
          <a:endParaRPr lang="pt-BR" sz="3200" b="1" dirty="0"/>
        </a:p>
      </dgm:t>
    </dgm:pt>
    <dgm:pt modelId="{650ED3ED-DEF7-465A-8281-5647AD39C4AB}" type="parTrans" cxnId="{5EBD81AA-E923-4806-AEED-46DF32EDA205}">
      <dgm:prSet custT="1"/>
      <dgm:spPr/>
      <dgm:t>
        <a:bodyPr/>
        <a:lstStyle/>
        <a:p>
          <a:endParaRPr lang="pt-BR" sz="1200" b="1"/>
        </a:p>
      </dgm:t>
    </dgm:pt>
    <dgm:pt modelId="{13198BBE-0E5D-474F-8586-E869DD63E929}" type="sibTrans" cxnId="{5EBD81AA-E923-4806-AEED-46DF32EDA205}">
      <dgm:prSet/>
      <dgm:spPr/>
      <dgm:t>
        <a:bodyPr/>
        <a:lstStyle/>
        <a:p>
          <a:endParaRPr lang="pt-BR" sz="1200" b="1"/>
        </a:p>
      </dgm:t>
    </dgm:pt>
    <dgm:pt modelId="{4966A431-38D0-451B-AB0E-7207F2C43347}">
      <dgm:prSet phldrT="[Texto]" custT="1"/>
      <dgm:spPr>
        <a:solidFill>
          <a:schemeClr val="bg1">
            <a:lumMod val="65000"/>
          </a:schemeClr>
        </a:solidFill>
      </dgm:spPr>
      <dgm:t>
        <a:bodyPr/>
        <a:lstStyle/>
        <a:p>
          <a:r>
            <a:rPr lang="pt-BR" sz="3200" b="1" dirty="0" smtClean="0"/>
            <a:t>9</a:t>
          </a:r>
          <a:endParaRPr lang="pt-BR" sz="3200" b="1" dirty="0"/>
        </a:p>
      </dgm:t>
    </dgm:pt>
    <dgm:pt modelId="{3F8CD5CF-914C-4481-A63B-69D88D512169}" type="parTrans" cxnId="{C86BA103-6FE5-4FB4-BF5A-E3C80C07E788}">
      <dgm:prSet custT="1"/>
      <dgm:spPr/>
      <dgm:t>
        <a:bodyPr/>
        <a:lstStyle/>
        <a:p>
          <a:endParaRPr lang="pt-BR" sz="1200" b="1"/>
        </a:p>
      </dgm:t>
    </dgm:pt>
    <dgm:pt modelId="{F3BF27FC-FE38-4110-94A1-756A2C37F82C}" type="sibTrans" cxnId="{C86BA103-6FE5-4FB4-BF5A-E3C80C07E788}">
      <dgm:prSet/>
      <dgm:spPr/>
      <dgm:t>
        <a:bodyPr/>
        <a:lstStyle/>
        <a:p>
          <a:endParaRPr lang="pt-BR" sz="1200" b="1"/>
        </a:p>
      </dgm:t>
    </dgm:pt>
    <dgm:pt modelId="{41F0E55C-0F5E-472A-B4C7-9AF0923575F7}">
      <dgm:prSet phldrT="[Texto]" custT="1"/>
      <dgm:spPr>
        <a:solidFill>
          <a:schemeClr val="bg2">
            <a:lumMod val="90000"/>
          </a:schemeClr>
        </a:solidFill>
      </dgm:spPr>
      <dgm:t>
        <a:bodyPr/>
        <a:lstStyle/>
        <a:p>
          <a:r>
            <a:rPr lang="pt-BR" sz="3200" b="1" dirty="0" smtClean="0">
              <a:solidFill>
                <a:schemeClr val="tx1"/>
              </a:solidFill>
            </a:rPr>
            <a:t>8</a:t>
          </a:r>
          <a:endParaRPr lang="pt-BR" sz="3200" b="1" dirty="0">
            <a:solidFill>
              <a:schemeClr val="tx1"/>
            </a:solidFill>
          </a:endParaRPr>
        </a:p>
      </dgm:t>
    </dgm:pt>
    <dgm:pt modelId="{86DF6164-0BF1-420C-B21C-3A7BEB457563}" type="parTrans" cxnId="{31EF59BD-5D8B-4F0D-8292-66721D3E4D14}">
      <dgm:prSet custT="1"/>
      <dgm:spPr/>
      <dgm:t>
        <a:bodyPr/>
        <a:lstStyle/>
        <a:p>
          <a:endParaRPr lang="pt-BR" sz="1200" b="1"/>
        </a:p>
      </dgm:t>
    </dgm:pt>
    <dgm:pt modelId="{776B27BB-B86D-4341-943C-F5057061B9CB}" type="sibTrans" cxnId="{31EF59BD-5D8B-4F0D-8292-66721D3E4D14}">
      <dgm:prSet/>
      <dgm:spPr/>
      <dgm:t>
        <a:bodyPr/>
        <a:lstStyle/>
        <a:p>
          <a:endParaRPr lang="pt-BR" sz="1200" b="1"/>
        </a:p>
      </dgm:t>
    </dgm:pt>
    <dgm:pt modelId="{26FF7DEA-CC11-4CE4-B705-73F4FD1A5920}">
      <dgm:prSet phldrT="[Texto]" custT="1"/>
      <dgm:spPr>
        <a:solidFill>
          <a:schemeClr val="bg2">
            <a:lumMod val="90000"/>
          </a:schemeClr>
        </a:solidFill>
      </dgm:spPr>
      <dgm:t>
        <a:bodyPr/>
        <a:lstStyle/>
        <a:p>
          <a:endParaRPr lang="pt-BR" sz="1200" b="1" dirty="0" smtClean="0">
            <a:solidFill>
              <a:schemeClr val="tx1"/>
            </a:solidFill>
          </a:endParaRPr>
        </a:p>
        <a:p>
          <a:endParaRPr lang="pt-BR" sz="3200" b="1" dirty="0" smtClean="0">
            <a:solidFill>
              <a:schemeClr val="tx1"/>
            </a:solidFill>
          </a:endParaRPr>
        </a:p>
        <a:p>
          <a:r>
            <a:rPr lang="pt-BR" sz="3200" b="1" dirty="0" smtClean="0">
              <a:solidFill>
                <a:schemeClr val="tx1"/>
              </a:solidFill>
            </a:rPr>
            <a:t>2</a:t>
          </a:r>
        </a:p>
        <a:p>
          <a:endParaRPr lang="pt-BR" sz="1200" b="1" dirty="0" smtClean="0">
            <a:solidFill>
              <a:schemeClr val="tx1"/>
            </a:solidFill>
          </a:endParaRPr>
        </a:p>
        <a:p>
          <a:endParaRPr lang="pt-BR" sz="1200" b="1" dirty="0">
            <a:solidFill>
              <a:schemeClr val="tx1"/>
            </a:solidFill>
          </a:endParaRPr>
        </a:p>
      </dgm:t>
    </dgm:pt>
    <dgm:pt modelId="{92C6508C-3CF2-4A56-BAF4-448F9E51F615}" type="parTrans" cxnId="{CF02DE33-95D5-4E82-A866-8FE5F9561D2B}">
      <dgm:prSet custT="1"/>
      <dgm:spPr/>
      <dgm:t>
        <a:bodyPr/>
        <a:lstStyle/>
        <a:p>
          <a:endParaRPr lang="pt-BR" sz="1200" b="1"/>
        </a:p>
      </dgm:t>
    </dgm:pt>
    <dgm:pt modelId="{457283B0-EE4E-4073-86AE-908EC1FBE5C8}" type="sibTrans" cxnId="{CF02DE33-95D5-4E82-A866-8FE5F9561D2B}">
      <dgm:prSet/>
      <dgm:spPr/>
      <dgm:t>
        <a:bodyPr/>
        <a:lstStyle/>
        <a:p>
          <a:endParaRPr lang="pt-BR" sz="1200" b="1"/>
        </a:p>
      </dgm:t>
    </dgm:pt>
    <dgm:pt modelId="{F99CE697-3409-4E03-9472-189A71FC4749}">
      <dgm:prSet phldrT="[Texto]" custT="1"/>
      <dgm:spPr>
        <a:solidFill>
          <a:schemeClr val="bg1">
            <a:lumMod val="65000"/>
          </a:schemeClr>
        </a:solidFill>
      </dgm:spPr>
      <dgm:t>
        <a:bodyPr/>
        <a:lstStyle/>
        <a:p>
          <a:r>
            <a:rPr lang="pt-BR" sz="3200" b="1" dirty="0" smtClean="0">
              <a:solidFill>
                <a:schemeClr val="tx1"/>
              </a:solidFill>
            </a:rPr>
            <a:t>1 </a:t>
          </a:r>
        </a:p>
        <a:p>
          <a:endParaRPr lang="pt-BR" sz="1600" b="1" dirty="0"/>
        </a:p>
      </dgm:t>
    </dgm:pt>
    <dgm:pt modelId="{E076CA58-5247-4DBC-BE9A-418EB351C0A5}" type="parTrans" cxnId="{07E1AB9C-F827-470D-990E-9F3256C29C53}">
      <dgm:prSet custT="1"/>
      <dgm:spPr/>
      <dgm:t>
        <a:bodyPr/>
        <a:lstStyle/>
        <a:p>
          <a:endParaRPr lang="pt-BR" sz="1200" b="1"/>
        </a:p>
      </dgm:t>
    </dgm:pt>
    <dgm:pt modelId="{AFE9DFC9-BADB-4185-9B2A-4C34E2816E1E}" type="sibTrans" cxnId="{07E1AB9C-F827-470D-990E-9F3256C29C53}">
      <dgm:prSet/>
      <dgm:spPr/>
      <dgm:t>
        <a:bodyPr/>
        <a:lstStyle/>
        <a:p>
          <a:endParaRPr lang="pt-BR" sz="1200" b="1"/>
        </a:p>
      </dgm:t>
    </dgm:pt>
    <dgm:pt modelId="{2E5D1FC3-FDBA-4884-9DF9-DE3F9865674F}">
      <dgm:prSet phldrT="[Texto]" custT="1"/>
      <dgm:spPr>
        <a:solidFill>
          <a:schemeClr val="bg1">
            <a:lumMod val="65000"/>
          </a:schemeClr>
        </a:solidFill>
      </dgm:spPr>
      <dgm:t>
        <a:bodyPr/>
        <a:lstStyle/>
        <a:p>
          <a:r>
            <a:rPr lang="pt-BR" sz="3200" b="1" dirty="0" smtClean="0"/>
            <a:t>3</a:t>
          </a:r>
          <a:endParaRPr lang="pt-BR" sz="3200" b="1" dirty="0"/>
        </a:p>
      </dgm:t>
    </dgm:pt>
    <dgm:pt modelId="{19735618-7402-4A43-9B7D-2FDD4FDD6032}" type="parTrans" cxnId="{C21C5C15-FEB3-4D42-9329-0B78F8A98D72}">
      <dgm:prSet/>
      <dgm:spPr/>
      <dgm:t>
        <a:bodyPr/>
        <a:lstStyle/>
        <a:p>
          <a:endParaRPr lang="pt-BR" b="1"/>
        </a:p>
      </dgm:t>
    </dgm:pt>
    <dgm:pt modelId="{C4F3445F-7FF0-4BE7-BBE4-FBAF4A847BFB}" type="sibTrans" cxnId="{C21C5C15-FEB3-4D42-9329-0B78F8A98D72}">
      <dgm:prSet/>
      <dgm:spPr/>
      <dgm:t>
        <a:bodyPr/>
        <a:lstStyle/>
        <a:p>
          <a:endParaRPr lang="pt-BR" b="1"/>
        </a:p>
      </dgm:t>
    </dgm:pt>
    <dgm:pt modelId="{65DDCC2A-479A-450D-A618-DBA2D5D5274B}">
      <dgm:prSet phldrT="[Texto]" custT="1"/>
      <dgm:spPr>
        <a:solidFill>
          <a:schemeClr val="bg1">
            <a:lumMod val="65000"/>
          </a:schemeClr>
        </a:solidFill>
      </dgm:spPr>
      <dgm:t>
        <a:bodyPr/>
        <a:lstStyle/>
        <a:p>
          <a:r>
            <a:rPr lang="pt-BR" sz="3200" b="1" dirty="0" smtClean="0"/>
            <a:t>7</a:t>
          </a:r>
          <a:endParaRPr lang="pt-BR" sz="3200" b="1" dirty="0"/>
        </a:p>
      </dgm:t>
    </dgm:pt>
    <dgm:pt modelId="{D4254DC3-0AE6-4465-82C4-1DDF94F5F274}" type="sibTrans" cxnId="{016F4D23-467D-41CB-A1E1-F5D96CAF6D0D}">
      <dgm:prSet/>
      <dgm:spPr/>
      <dgm:t>
        <a:bodyPr/>
        <a:lstStyle/>
        <a:p>
          <a:endParaRPr lang="pt-BR" b="1"/>
        </a:p>
      </dgm:t>
    </dgm:pt>
    <dgm:pt modelId="{991DD423-B814-4CE8-AAF9-992CDDEDC839}" type="parTrans" cxnId="{016F4D23-467D-41CB-A1E1-F5D96CAF6D0D}">
      <dgm:prSet/>
      <dgm:spPr/>
      <dgm:t>
        <a:bodyPr/>
        <a:lstStyle/>
        <a:p>
          <a:endParaRPr lang="pt-BR" b="1"/>
        </a:p>
      </dgm:t>
    </dgm:pt>
    <dgm:pt modelId="{44D1EE72-F84C-4979-9ED8-18340B6D7580}">
      <dgm:prSet phldrT="[Texto]" custT="1"/>
      <dgm:spPr>
        <a:solidFill>
          <a:schemeClr val="bg2">
            <a:lumMod val="90000"/>
          </a:schemeClr>
        </a:solidFill>
      </dgm:spPr>
      <dgm:t>
        <a:bodyPr/>
        <a:lstStyle/>
        <a:p>
          <a:r>
            <a:rPr lang="pt-BR" sz="3200" b="1" dirty="0" smtClean="0">
              <a:solidFill>
                <a:schemeClr val="tx1"/>
              </a:solidFill>
            </a:rPr>
            <a:t>6</a:t>
          </a:r>
          <a:endParaRPr lang="pt-BR" sz="3200" b="1" dirty="0">
            <a:solidFill>
              <a:schemeClr val="tx1"/>
            </a:solidFill>
          </a:endParaRPr>
        </a:p>
      </dgm:t>
    </dgm:pt>
    <dgm:pt modelId="{52F45B76-D71C-47D4-8F72-6FF18145A69F}" type="parTrans" cxnId="{86F1DD5A-F009-4408-AD40-18405C130248}">
      <dgm:prSet/>
      <dgm:spPr/>
      <dgm:t>
        <a:bodyPr/>
        <a:lstStyle/>
        <a:p>
          <a:endParaRPr lang="pt-BR" b="1"/>
        </a:p>
      </dgm:t>
    </dgm:pt>
    <dgm:pt modelId="{2032884F-DBFC-407E-AB32-190BD09D33B7}" type="sibTrans" cxnId="{86F1DD5A-F009-4408-AD40-18405C130248}">
      <dgm:prSet/>
      <dgm:spPr/>
      <dgm:t>
        <a:bodyPr/>
        <a:lstStyle/>
        <a:p>
          <a:endParaRPr lang="pt-BR" b="1"/>
        </a:p>
      </dgm:t>
    </dgm:pt>
    <dgm:pt modelId="{B885C6B7-54EC-4DC3-B34A-788C7AF5B10A}">
      <dgm:prSet phldrT="[Texto]"/>
      <dgm:spPr>
        <a:solidFill>
          <a:schemeClr val="bg1">
            <a:lumMod val="65000"/>
          </a:schemeClr>
        </a:solidFill>
      </dgm:spPr>
      <dgm:t>
        <a:bodyPr/>
        <a:lstStyle/>
        <a:p>
          <a:r>
            <a:rPr lang="pt-BR" b="1" dirty="0" smtClean="0"/>
            <a:t>10</a:t>
          </a:r>
          <a:endParaRPr lang="pt-BR" b="1" dirty="0"/>
        </a:p>
      </dgm:t>
    </dgm:pt>
    <dgm:pt modelId="{86136785-6D0F-46D0-9550-8287CE9000E0}" type="parTrans" cxnId="{353552A7-B85D-4F82-BC11-C1C7FDA536D8}">
      <dgm:prSet/>
      <dgm:spPr/>
      <dgm:t>
        <a:bodyPr/>
        <a:lstStyle/>
        <a:p>
          <a:endParaRPr lang="pt-BR"/>
        </a:p>
      </dgm:t>
    </dgm:pt>
    <dgm:pt modelId="{57ACD4FB-F626-446D-AAEC-84FDF6EDC635}" type="sibTrans" cxnId="{353552A7-B85D-4F82-BC11-C1C7FDA536D8}">
      <dgm:prSet/>
      <dgm:spPr/>
      <dgm:t>
        <a:bodyPr/>
        <a:lstStyle/>
        <a:p>
          <a:endParaRPr lang="pt-BR"/>
        </a:p>
      </dgm:t>
    </dgm:pt>
    <dgm:pt modelId="{7C00A8E7-AE9B-4557-8151-97654FEB2EB2}" type="pres">
      <dgm:prSet presAssocID="{7B96F40C-DE93-4072-9358-CADB254D27ED}" presName="cycle" presStyleCnt="0">
        <dgm:presLayoutVars>
          <dgm:chMax val="1"/>
          <dgm:dir/>
          <dgm:animLvl val="ctr"/>
          <dgm:resizeHandles val="exact"/>
        </dgm:presLayoutVars>
      </dgm:prSet>
      <dgm:spPr/>
      <dgm:t>
        <a:bodyPr/>
        <a:lstStyle/>
        <a:p>
          <a:endParaRPr lang="pt-BR"/>
        </a:p>
      </dgm:t>
    </dgm:pt>
    <dgm:pt modelId="{066C15A7-A027-4C2D-804B-4780384D275A}" type="pres">
      <dgm:prSet presAssocID="{C27DA049-E82F-4B22-AAC3-48B482848A08}" presName="centerShape" presStyleLbl="node0" presStyleIdx="0" presStyleCnt="1" custScaleX="185327" custScaleY="141321" custLinFactNeighborX="8349"/>
      <dgm:spPr/>
      <dgm:t>
        <a:bodyPr/>
        <a:lstStyle/>
        <a:p>
          <a:endParaRPr lang="pt-BR"/>
        </a:p>
      </dgm:t>
    </dgm:pt>
    <dgm:pt modelId="{9AE77B14-FA70-4622-8197-7663A8B0A1FF}" type="pres">
      <dgm:prSet presAssocID="{E076CA58-5247-4DBC-BE9A-418EB351C0A5}" presName="Name9" presStyleLbl="parChTrans1D2" presStyleIdx="0" presStyleCnt="10"/>
      <dgm:spPr/>
      <dgm:t>
        <a:bodyPr/>
        <a:lstStyle/>
        <a:p>
          <a:endParaRPr lang="pt-BR"/>
        </a:p>
      </dgm:t>
    </dgm:pt>
    <dgm:pt modelId="{62ECD690-4D65-4922-8B59-4D74F0876D47}" type="pres">
      <dgm:prSet presAssocID="{E076CA58-5247-4DBC-BE9A-418EB351C0A5}" presName="connTx" presStyleLbl="parChTrans1D2" presStyleIdx="0" presStyleCnt="10"/>
      <dgm:spPr/>
      <dgm:t>
        <a:bodyPr/>
        <a:lstStyle/>
        <a:p>
          <a:endParaRPr lang="pt-BR"/>
        </a:p>
      </dgm:t>
    </dgm:pt>
    <dgm:pt modelId="{B18D4552-7232-48C9-B970-0E190F65537C}" type="pres">
      <dgm:prSet presAssocID="{F99CE697-3409-4E03-9472-189A71FC4749}" presName="node" presStyleLbl="node1" presStyleIdx="0" presStyleCnt="10" custScaleX="309377" custScaleY="159932" custRadScaleRad="132989" custRadScaleInc="13183">
        <dgm:presLayoutVars>
          <dgm:bulletEnabled val="1"/>
        </dgm:presLayoutVars>
      </dgm:prSet>
      <dgm:spPr/>
      <dgm:t>
        <a:bodyPr/>
        <a:lstStyle/>
        <a:p>
          <a:endParaRPr lang="pt-BR"/>
        </a:p>
      </dgm:t>
    </dgm:pt>
    <dgm:pt modelId="{2BBF12CC-79F6-4F98-A744-24FB71F8975A}" type="pres">
      <dgm:prSet presAssocID="{92C6508C-3CF2-4A56-BAF4-448F9E51F615}" presName="Name9" presStyleLbl="parChTrans1D2" presStyleIdx="1" presStyleCnt="10"/>
      <dgm:spPr/>
      <dgm:t>
        <a:bodyPr/>
        <a:lstStyle/>
        <a:p>
          <a:endParaRPr lang="pt-BR"/>
        </a:p>
      </dgm:t>
    </dgm:pt>
    <dgm:pt modelId="{78D05049-791F-49F5-B89D-8160C13F18C5}" type="pres">
      <dgm:prSet presAssocID="{92C6508C-3CF2-4A56-BAF4-448F9E51F615}" presName="connTx" presStyleLbl="parChTrans1D2" presStyleIdx="1" presStyleCnt="10"/>
      <dgm:spPr/>
      <dgm:t>
        <a:bodyPr/>
        <a:lstStyle/>
        <a:p>
          <a:endParaRPr lang="pt-BR"/>
        </a:p>
      </dgm:t>
    </dgm:pt>
    <dgm:pt modelId="{6E1258B8-FE9A-4BD1-B134-9C9228649D96}" type="pres">
      <dgm:prSet presAssocID="{26FF7DEA-CC11-4CE4-B705-73F4FD1A5920}" presName="node" presStyleLbl="node1" presStyleIdx="1" presStyleCnt="10" custScaleX="145123" custRadScaleRad="112263" custRadScaleInc="-4794">
        <dgm:presLayoutVars>
          <dgm:bulletEnabled val="1"/>
        </dgm:presLayoutVars>
      </dgm:prSet>
      <dgm:spPr/>
      <dgm:t>
        <a:bodyPr/>
        <a:lstStyle/>
        <a:p>
          <a:endParaRPr lang="pt-BR"/>
        </a:p>
      </dgm:t>
    </dgm:pt>
    <dgm:pt modelId="{DE1D5258-52B0-4782-AD52-FB98FD9B0AFB}" type="pres">
      <dgm:prSet presAssocID="{19735618-7402-4A43-9B7D-2FDD4FDD6032}" presName="Name9" presStyleLbl="parChTrans1D2" presStyleIdx="2" presStyleCnt="10"/>
      <dgm:spPr/>
      <dgm:t>
        <a:bodyPr/>
        <a:lstStyle/>
        <a:p>
          <a:endParaRPr lang="pt-BR"/>
        </a:p>
      </dgm:t>
    </dgm:pt>
    <dgm:pt modelId="{C15A353B-5AB6-47BF-9F74-587C466040ED}" type="pres">
      <dgm:prSet presAssocID="{19735618-7402-4A43-9B7D-2FDD4FDD6032}" presName="connTx" presStyleLbl="parChTrans1D2" presStyleIdx="2" presStyleCnt="10"/>
      <dgm:spPr/>
      <dgm:t>
        <a:bodyPr/>
        <a:lstStyle/>
        <a:p>
          <a:endParaRPr lang="pt-BR"/>
        </a:p>
      </dgm:t>
    </dgm:pt>
    <dgm:pt modelId="{D34CE415-AEE5-49AD-8655-2804FB5D8DF0}" type="pres">
      <dgm:prSet presAssocID="{2E5D1FC3-FDBA-4884-9DF9-DE3F9865674F}" presName="node" presStyleLbl="node1" presStyleIdx="2" presStyleCnt="10" custScaleX="127304" custScaleY="98794" custRadScaleRad="104092" custRadScaleInc="-44497">
        <dgm:presLayoutVars>
          <dgm:bulletEnabled val="1"/>
        </dgm:presLayoutVars>
      </dgm:prSet>
      <dgm:spPr/>
      <dgm:t>
        <a:bodyPr/>
        <a:lstStyle/>
        <a:p>
          <a:endParaRPr lang="pt-BR"/>
        </a:p>
      </dgm:t>
    </dgm:pt>
    <dgm:pt modelId="{FB6ED8ED-8D5D-499F-B4D5-19AA63010236}" type="pres">
      <dgm:prSet presAssocID="{4098E891-7F8E-4AFB-89BC-EA00FBCD242F}" presName="Name9" presStyleLbl="parChTrans1D2" presStyleIdx="3" presStyleCnt="10"/>
      <dgm:spPr/>
      <dgm:t>
        <a:bodyPr/>
        <a:lstStyle/>
        <a:p>
          <a:endParaRPr lang="pt-BR"/>
        </a:p>
      </dgm:t>
    </dgm:pt>
    <dgm:pt modelId="{B775B58A-7BDA-4D28-9F57-E28739DC6A2E}" type="pres">
      <dgm:prSet presAssocID="{4098E891-7F8E-4AFB-89BC-EA00FBCD242F}" presName="connTx" presStyleLbl="parChTrans1D2" presStyleIdx="3" presStyleCnt="10"/>
      <dgm:spPr/>
      <dgm:t>
        <a:bodyPr/>
        <a:lstStyle/>
        <a:p>
          <a:endParaRPr lang="pt-BR"/>
        </a:p>
      </dgm:t>
    </dgm:pt>
    <dgm:pt modelId="{D5154A53-CDA6-4ED8-B608-F30126EBD82C}" type="pres">
      <dgm:prSet presAssocID="{F14FD06F-5173-423C-8FC2-D0C51D827ADA}" presName="node" presStyleLbl="node1" presStyleIdx="3" presStyleCnt="10" custScaleX="125135" custScaleY="96923" custRadScaleRad="98284" custRadScaleInc="-91321">
        <dgm:presLayoutVars>
          <dgm:bulletEnabled val="1"/>
        </dgm:presLayoutVars>
      </dgm:prSet>
      <dgm:spPr/>
      <dgm:t>
        <a:bodyPr/>
        <a:lstStyle/>
        <a:p>
          <a:endParaRPr lang="pt-BR"/>
        </a:p>
      </dgm:t>
    </dgm:pt>
    <dgm:pt modelId="{B0AD61E5-2101-4D01-AD1D-713EB8496C73}" type="pres">
      <dgm:prSet presAssocID="{650ED3ED-DEF7-465A-8281-5647AD39C4AB}" presName="Name9" presStyleLbl="parChTrans1D2" presStyleIdx="4" presStyleCnt="10"/>
      <dgm:spPr/>
      <dgm:t>
        <a:bodyPr/>
        <a:lstStyle/>
        <a:p>
          <a:endParaRPr lang="pt-BR"/>
        </a:p>
      </dgm:t>
    </dgm:pt>
    <dgm:pt modelId="{675384DA-7551-4E59-BBA1-02649AAE9530}" type="pres">
      <dgm:prSet presAssocID="{650ED3ED-DEF7-465A-8281-5647AD39C4AB}" presName="connTx" presStyleLbl="parChTrans1D2" presStyleIdx="4" presStyleCnt="10"/>
      <dgm:spPr/>
      <dgm:t>
        <a:bodyPr/>
        <a:lstStyle/>
        <a:p>
          <a:endParaRPr lang="pt-BR"/>
        </a:p>
      </dgm:t>
    </dgm:pt>
    <dgm:pt modelId="{6288832D-634D-46E0-92C3-521D1CEDC6EB}" type="pres">
      <dgm:prSet presAssocID="{AB8E4052-A9EB-4AE5-9FB3-1E36AC5C237A}" presName="node" presStyleLbl="node1" presStyleIdx="4" presStyleCnt="10" custScaleX="134452" custRadScaleRad="93820" custRadScaleInc="-109831">
        <dgm:presLayoutVars>
          <dgm:bulletEnabled val="1"/>
        </dgm:presLayoutVars>
      </dgm:prSet>
      <dgm:spPr/>
      <dgm:t>
        <a:bodyPr/>
        <a:lstStyle/>
        <a:p>
          <a:endParaRPr lang="pt-BR"/>
        </a:p>
      </dgm:t>
    </dgm:pt>
    <dgm:pt modelId="{1000A0BD-A280-451F-B2DE-B5E2CD438ABD}" type="pres">
      <dgm:prSet presAssocID="{991DD423-B814-4CE8-AAF9-992CDDEDC839}" presName="Name9" presStyleLbl="parChTrans1D2" presStyleIdx="5" presStyleCnt="10"/>
      <dgm:spPr/>
      <dgm:t>
        <a:bodyPr/>
        <a:lstStyle/>
        <a:p>
          <a:endParaRPr lang="pt-BR"/>
        </a:p>
      </dgm:t>
    </dgm:pt>
    <dgm:pt modelId="{64E7344E-E3AA-463F-BFDA-ABFBEFE2EDAF}" type="pres">
      <dgm:prSet presAssocID="{991DD423-B814-4CE8-AAF9-992CDDEDC839}" presName="connTx" presStyleLbl="parChTrans1D2" presStyleIdx="5" presStyleCnt="10"/>
      <dgm:spPr/>
      <dgm:t>
        <a:bodyPr/>
        <a:lstStyle/>
        <a:p>
          <a:endParaRPr lang="pt-BR"/>
        </a:p>
      </dgm:t>
    </dgm:pt>
    <dgm:pt modelId="{F9F3C20A-DD7A-4D8A-9557-CFFDFBEA29D4}" type="pres">
      <dgm:prSet presAssocID="{65DDCC2A-479A-450D-A618-DBA2D5D5274B}" presName="node" presStyleLbl="node1" presStyleIdx="5" presStyleCnt="10" custScaleX="135876" custRadScaleRad="85901" custRadScaleInc="195373">
        <dgm:presLayoutVars>
          <dgm:bulletEnabled val="1"/>
        </dgm:presLayoutVars>
      </dgm:prSet>
      <dgm:spPr/>
      <dgm:t>
        <a:bodyPr/>
        <a:lstStyle/>
        <a:p>
          <a:endParaRPr lang="pt-BR"/>
        </a:p>
      </dgm:t>
    </dgm:pt>
    <dgm:pt modelId="{3CF8CB89-8532-4140-B89D-2C5C2E5F0185}" type="pres">
      <dgm:prSet presAssocID="{52F45B76-D71C-47D4-8F72-6FF18145A69F}" presName="Name9" presStyleLbl="parChTrans1D2" presStyleIdx="6" presStyleCnt="10"/>
      <dgm:spPr/>
      <dgm:t>
        <a:bodyPr/>
        <a:lstStyle/>
        <a:p>
          <a:endParaRPr lang="pt-BR"/>
        </a:p>
      </dgm:t>
    </dgm:pt>
    <dgm:pt modelId="{0C0269F8-7E29-4423-8E6E-29694B7C0351}" type="pres">
      <dgm:prSet presAssocID="{52F45B76-D71C-47D4-8F72-6FF18145A69F}" presName="connTx" presStyleLbl="parChTrans1D2" presStyleIdx="6" presStyleCnt="10"/>
      <dgm:spPr/>
      <dgm:t>
        <a:bodyPr/>
        <a:lstStyle/>
        <a:p>
          <a:endParaRPr lang="pt-BR"/>
        </a:p>
      </dgm:t>
    </dgm:pt>
    <dgm:pt modelId="{1D73A716-F3DC-498D-B4CB-362BBA8A7C6C}" type="pres">
      <dgm:prSet presAssocID="{44D1EE72-F84C-4979-9ED8-18340B6D7580}" presName="node" presStyleLbl="node1" presStyleIdx="6" presStyleCnt="10" custScaleX="130892" custRadScaleRad="90876" custRadScaleInc="-266139">
        <dgm:presLayoutVars>
          <dgm:bulletEnabled val="1"/>
        </dgm:presLayoutVars>
      </dgm:prSet>
      <dgm:spPr/>
      <dgm:t>
        <a:bodyPr/>
        <a:lstStyle/>
        <a:p>
          <a:endParaRPr lang="pt-BR"/>
        </a:p>
      </dgm:t>
    </dgm:pt>
    <dgm:pt modelId="{49914FCD-91ED-4537-BDEC-EE334FA338E1}" type="pres">
      <dgm:prSet presAssocID="{86DF6164-0BF1-420C-B21C-3A7BEB457563}" presName="Name9" presStyleLbl="parChTrans1D2" presStyleIdx="7" presStyleCnt="10"/>
      <dgm:spPr/>
      <dgm:t>
        <a:bodyPr/>
        <a:lstStyle/>
        <a:p>
          <a:endParaRPr lang="pt-BR"/>
        </a:p>
      </dgm:t>
    </dgm:pt>
    <dgm:pt modelId="{7CB412A2-E13A-4BB9-BFF5-921F306DC5D2}" type="pres">
      <dgm:prSet presAssocID="{86DF6164-0BF1-420C-B21C-3A7BEB457563}" presName="connTx" presStyleLbl="parChTrans1D2" presStyleIdx="7" presStyleCnt="10"/>
      <dgm:spPr/>
      <dgm:t>
        <a:bodyPr/>
        <a:lstStyle/>
        <a:p>
          <a:endParaRPr lang="pt-BR"/>
        </a:p>
      </dgm:t>
    </dgm:pt>
    <dgm:pt modelId="{4AF4F161-3C70-4413-A4D6-B9AAF827A5FE}" type="pres">
      <dgm:prSet presAssocID="{41F0E55C-0F5E-472A-B4C7-9AF0923575F7}" presName="node" presStyleLbl="node1" presStyleIdx="7" presStyleCnt="10" custScaleX="143374" custRadScaleRad="68021" custRadScaleInc="21380">
        <dgm:presLayoutVars>
          <dgm:bulletEnabled val="1"/>
        </dgm:presLayoutVars>
      </dgm:prSet>
      <dgm:spPr/>
      <dgm:t>
        <a:bodyPr/>
        <a:lstStyle/>
        <a:p>
          <a:endParaRPr lang="pt-BR"/>
        </a:p>
      </dgm:t>
    </dgm:pt>
    <dgm:pt modelId="{8A43C31E-C25D-4360-94D8-FB605804A2AA}" type="pres">
      <dgm:prSet presAssocID="{3F8CD5CF-914C-4481-A63B-69D88D512169}" presName="Name9" presStyleLbl="parChTrans1D2" presStyleIdx="8" presStyleCnt="10"/>
      <dgm:spPr/>
      <dgm:t>
        <a:bodyPr/>
        <a:lstStyle/>
        <a:p>
          <a:endParaRPr lang="pt-BR"/>
        </a:p>
      </dgm:t>
    </dgm:pt>
    <dgm:pt modelId="{77BB1C1E-257D-4271-9A9A-F21FD7324174}" type="pres">
      <dgm:prSet presAssocID="{3F8CD5CF-914C-4481-A63B-69D88D512169}" presName="connTx" presStyleLbl="parChTrans1D2" presStyleIdx="8" presStyleCnt="10"/>
      <dgm:spPr/>
      <dgm:t>
        <a:bodyPr/>
        <a:lstStyle/>
        <a:p>
          <a:endParaRPr lang="pt-BR"/>
        </a:p>
      </dgm:t>
    </dgm:pt>
    <dgm:pt modelId="{EF2C1E93-D1B7-4DDA-810D-49475B82D90A}" type="pres">
      <dgm:prSet presAssocID="{4966A431-38D0-451B-AB0E-7207F2C43347}" presName="node" presStyleLbl="node1" presStyleIdx="8" presStyleCnt="10" custScaleX="133334" custScaleY="102014" custRadScaleRad="78115" custRadScaleInc="69659">
        <dgm:presLayoutVars>
          <dgm:bulletEnabled val="1"/>
        </dgm:presLayoutVars>
      </dgm:prSet>
      <dgm:spPr/>
      <dgm:t>
        <a:bodyPr/>
        <a:lstStyle/>
        <a:p>
          <a:endParaRPr lang="pt-BR"/>
        </a:p>
      </dgm:t>
    </dgm:pt>
    <dgm:pt modelId="{093D7A7D-406D-476E-946A-F3CCDE552920}" type="pres">
      <dgm:prSet presAssocID="{86136785-6D0F-46D0-9550-8287CE9000E0}" presName="Name9" presStyleLbl="parChTrans1D2" presStyleIdx="9" presStyleCnt="10"/>
      <dgm:spPr/>
      <dgm:t>
        <a:bodyPr/>
        <a:lstStyle/>
        <a:p>
          <a:endParaRPr lang="pt-BR"/>
        </a:p>
      </dgm:t>
    </dgm:pt>
    <dgm:pt modelId="{84EEA56B-68A9-4437-B56C-F41686E4C211}" type="pres">
      <dgm:prSet presAssocID="{86136785-6D0F-46D0-9550-8287CE9000E0}" presName="connTx" presStyleLbl="parChTrans1D2" presStyleIdx="9" presStyleCnt="10"/>
      <dgm:spPr/>
      <dgm:t>
        <a:bodyPr/>
        <a:lstStyle/>
        <a:p>
          <a:endParaRPr lang="pt-BR"/>
        </a:p>
      </dgm:t>
    </dgm:pt>
    <dgm:pt modelId="{D2D9C7D1-E7A1-4B31-A296-D112AC839C14}" type="pres">
      <dgm:prSet presAssocID="{B885C6B7-54EC-4DC3-B34A-788C7AF5B10A}" presName="node" presStyleLbl="node1" presStyleIdx="9" presStyleCnt="10" custScaleX="133334" custScaleY="102014" custRadScaleRad="100354" custRadScaleInc="41310">
        <dgm:presLayoutVars>
          <dgm:bulletEnabled val="1"/>
        </dgm:presLayoutVars>
      </dgm:prSet>
      <dgm:spPr/>
      <dgm:t>
        <a:bodyPr/>
        <a:lstStyle/>
        <a:p>
          <a:endParaRPr lang="pt-BR"/>
        </a:p>
      </dgm:t>
    </dgm:pt>
  </dgm:ptLst>
  <dgm:cxnLst>
    <dgm:cxn modelId="{31EF59BD-5D8B-4F0D-8292-66721D3E4D14}" srcId="{C27DA049-E82F-4B22-AAC3-48B482848A08}" destId="{41F0E55C-0F5E-472A-B4C7-9AF0923575F7}" srcOrd="7" destOrd="0" parTransId="{86DF6164-0BF1-420C-B21C-3A7BEB457563}" sibTransId="{776B27BB-B86D-4341-943C-F5057061B9CB}"/>
    <dgm:cxn modelId="{DA0FB78D-0DBE-48AA-926B-563D1657CFC2}" type="presOf" srcId="{3F8CD5CF-914C-4481-A63B-69D88D512169}" destId="{77BB1C1E-257D-4271-9A9A-F21FD7324174}" srcOrd="1" destOrd="0" presId="urn:microsoft.com/office/officeart/2005/8/layout/radial1"/>
    <dgm:cxn modelId="{EFB3B125-8CFC-47E0-9001-5CDB68DA65EF}" type="presOf" srcId="{E076CA58-5247-4DBC-BE9A-418EB351C0A5}" destId="{62ECD690-4D65-4922-8B59-4D74F0876D47}" srcOrd="1" destOrd="0" presId="urn:microsoft.com/office/officeart/2005/8/layout/radial1"/>
    <dgm:cxn modelId="{985FB957-9E6E-44BC-8596-E4FFD32E18A1}" type="presOf" srcId="{2E5D1FC3-FDBA-4884-9DF9-DE3F9865674F}" destId="{D34CE415-AEE5-49AD-8655-2804FB5D8DF0}" srcOrd="0" destOrd="0" presId="urn:microsoft.com/office/officeart/2005/8/layout/radial1"/>
    <dgm:cxn modelId="{BDAD8B55-AE07-49B7-8542-C0F67E887629}" type="presOf" srcId="{C27DA049-E82F-4B22-AAC3-48B482848A08}" destId="{066C15A7-A027-4C2D-804B-4780384D275A}" srcOrd="0" destOrd="0" presId="urn:microsoft.com/office/officeart/2005/8/layout/radial1"/>
    <dgm:cxn modelId="{BFA78086-393B-4788-A093-27793F6949C2}" type="presOf" srcId="{41F0E55C-0F5E-472A-B4C7-9AF0923575F7}" destId="{4AF4F161-3C70-4413-A4D6-B9AAF827A5FE}" srcOrd="0" destOrd="0" presId="urn:microsoft.com/office/officeart/2005/8/layout/radial1"/>
    <dgm:cxn modelId="{9EF73B73-B92F-4E25-937A-4EC845BEDFFD}" type="presOf" srcId="{F99CE697-3409-4E03-9472-189A71FC4749}" destId="{B18D4552-7232-48C9-B970-0E190F65537C}" srcOrd="0" destOrd="0" presId="urn:microsoft.com/office/officeart/2005/8/layout/radial1"/>
    <dgm:cxn modelId="{E004065B-EF08-40C3-97BA-D4D63D618470}" type="presOf" srcId="{52F45B76-D71C-47D4-8F72-6FF18145A69F}" destId="{0C0269F8-7E29-4423-8E6E-29694B7C0351}" srcOrd="1" destOrd="0" presId="urn:microsoft.com/office/officeart/2005/8/layout/radial1"/>
    <dgm:cxn modelId="{70DDCE68-9AA1-4DE3-8107-0CB329C1EF01}" type="presOf" srcId="{3F8CD5CF-914C-4481-A63B-69D88D512169}" destId="{8A43C31E-C25D-4360-94D8-FB605804A2AA}" srcOrd="0" destOrd="0" presId="urn:microsoft.com/office/officeart/2005/8/layout/radial1"/>
    <dgm:cxn modelId="{353552A7-B85D-4F82-BC11-C1C7FDA536D8}" srcId="{C27DA049-E82F-4B22-AAC3-48B482848A08}" destId="{B885C6B7-54EC-4DC3-B34A-788C7AF5B10A}" srcOrd="9" destOrd="0" parTransId="{86136785-6D0F-46D0-9550-8287CE9000E0}" sibTransId="{57ACD4FB-F626-446D-AAEC-84FDF6EDC635}"/>
    <dgm:cxn modelId="{9818C417-8D11-4F71-A57D-AC25900F50A2}" type="presOf" srcId="{92C6508C-3CF2-4A56-BAF4-448F9E51F615}" destId="{78D05049-791F-49F5-B89D-8160C13F18C5}" srcOrd="1" destOrd="0" presId="urn:microsoft.com/office/officeart/2005/8/layout/radial1"/>
    <dgm:cxn modelId="{B1753563-D523-4E2B-BFE8-11B5C4143F4B}" type="presOf" srcId="{26FF7DEA-CC11-4CE4-B705-73F4FD1A5920}" destId="{6E1258B8-FE9A-4BD1-B134-9C9228649D96}" srcOrd="0" destOrd="0" presId="urn:microsoft.com/office/officeart/2005/8/layout/radial1"/>
    <dgm:cxn modelId="{B9F44BF5-864F-41C2-8EB3-BC079FDBF466}" type="presOf" srcId="{19735618-7402-4A43-9B7D-2FDD4FDD6032}" destId="{C15A353B-5AB6-47BF-9F74-587C466040ED}" srcOrd="1" destOrd="0" presId="urn:microsoft.com/office/officeart/2005/8/layout/radial1"/>
    <dgm:cxn modelId="{A9CCC2AD-10C8-46D3-ABD1-0DC13A7BC929}" type="presOf" srcId="{B885C6B7-54EC-4DC3-B34A-788C7AF5B10A}" destId="{D2D9C7D1-E7A1-4B31-A296-D112AC839C14}" srcOrd="0" destOrd="0" presId="urn:microsoft.com/office/officeart/2005/8/layout/radial1"/>
    <dgm:cxn modelId="{AED22F26-B0B9-499E-A62A-D2997CEFFE4E}" type="presOf" srcId="{7B96F40C-DE93-4072-9358-CADB254D27ED}" destId="{7C00A8E7-AE9B-4557-8151-97654FEB2EB2}" srcOrd="0" destOrd="0" presId="urn:microsoft.com/office/officeart/2005/8/layout/radial1"/>
    <dgm:cxn modelId="{C98F23A4-3B32-4AC6-AD11-D26567170AC5}" type="presOf" srcId="{52F45B76-D71C-47D4-8F72-6FF18145A69F}" destId="{3CF8CB89-8532-4140-B89D-2C5C2E5F0185}" srcOrd="0" destOrd="0" presId="urn:microsoft.com/office/officeart/2005/8/layout/radial1"/>
    <dgm:cxn modelId="{77F3BE58-C5F3-4E1D-86AC-311606EEB2C6}" type="presOf" srcId="{991DD423-B814-4CE8-AAF9-992CDDEDC839}" destId="{64E7344E-E3AA-463F-BFDA-ABFBEFE2EDAF}" srcOrd="1" destOrd="0" presId="urn:microsoft.com/office/officeart/2005/8/layout/radial1"/>
    <dgm:cxn modelId="{A03D5398-35CE-4EA8-A67B-6C3FC0828DCB}" type="presOf" srcId="{4098E891-7F8E-4AFB-89BC-EA00FBCD242F}" destId="{FB6ED8ED-8D5D-499F-B4D5-19AA63010236}" srcOrd="0" destOrd="0" presId="urn:microsoft.com/office/officeart/2005/8/layout/radial1"/>
    <dgm:cxn modelId="{C86BA103-6FE5-4FB4-BF5A-E3C80C07E788}" srcId="{C27DA049-E82F-4B22-AAC3-48B482848A08}" destId="{4966A431-38D0-451B-AB0E-7207F2C43347}" srcOrd="8" destOrd="0" parTransId="{3F8CD5CF-914C-4481-A63B-69D88D512169}" sibTransId="{F3BF27FC-FE38-4110-94A1-756A2C37F82C}"/>
    <dgm:cxn modelId="{F5015AD2-92ED-47CF-8084-C26917984E38}" type="presOf" srcId="{86DF6164-0BF1-420C-B21C-3A7BEB457563}" destId="{49914FCD-91ED-4537-BDEC-EE334FA338E1}" srcOrd="0" destOrd="0" presId="urn:microsoft.com/office/officeart/2005/8/layout/radial1"/>
    <dgm:cxn modelId="{10AABD11-D661-43E6-A6C1-75F50C61DFF3}" type="presOf" srcId="{4966A431-38D0-451B-AB0E-7207F2C43347}" destId="{EF2C1E93-D1B7-4DDA-810D-49475B82D90A}" srcOrd="0" destOrd="0" presId="urn:microsoft.com/office/officeart/2005/8/layout/radial1"/>
    <dgm:cxn modelId="{6A6386F2-34C1-4BBC-8170-C01E35FFE6A8}" type="presOf" srcId="{4098E891-7F8E-4AFB-89BC-EA00FBCD242F}" destId="{B775B58A-7BDA-4D28-9F57-E28739DC6A2E}" srcOrd="1" destOrd="0" presId="urn:microsoft.com/office/officeart/2005/8/layout/radial1"/>
    <dgm:cxn modelId="{85734E94-B98A-4281-B39E-98D52C726ACE}" type="presOf" srcId="{86136785-6D0F-46D0-9550-8287CE9000E0}" destId="{093D7A7D-406D-476E-946A-F3CCDE552920}" srcOrd="0" destOrd="0" presId="urn:microsoft.com/office/officeart/2005/8/layout/radial1"/>
    <dgm:cxn modelId="{EE0C3EA7-BF25-4766-B348-EFFF332685FA}" type="presOf" srcId="{AB8E4052-A9EB-4AE5-9FB3-1E36AC5C237A}" destId="{6288832D-634D-46E0-92C3-521D1CEDC6EB}" srcOrd="0" destOrd="0" presId="urn:microsoft.com/office/officeart/2005/8/layout/radial1"/>
    <dgm:cxn modelId="{BD8F3D9C-D5F8-46C5-AC12-116D6FE44B07}" type="presOf" srcId="{86136785-6D0F-46D0-9550-8287CE9000E0}" destId="{84EEA56B-68A9-4437-B56C-F41686E4C211}" srcOrd="1" destOrd="0" presId="urn:microsoft.com/office/officeart/2005/8/layout/radial1"/>
    <dgm:cxn modelId="{38E0C818-E335-4AB7-9741-99F747D9CEA5}" type="presOf" srcId="{92C6508C-3CF2-4A56-BAF4-448F9E51F615}" destId="{2BBF12CC-79F6-4F98-A744-24FB71F8975A}" srcOrd="0" destOrd="0" presId="urn:microsoft.com/office/officeart/2005/8/layout/radial1"/>
    <dgm:cxn modelId="{F86F99B1-5D92-4D84-B0E4-B2D1C21ED277}" srcId="{C27DA049-E82F-4B22-AAC3-48B482848A08}" destId="{F14FD06F-5173-423C-8FC2-D0C51D827ADA}" srcOrd="3" destOrd="0" parTransId="{4098E891-7F8E-4AFB-89BC-EA00FBCD242F}" sibTransId="{5AEBFA92-AF1B-4FEF-A752-C4EE80669AA5}"/>
    <dgm:cxn modelId="{C21C5C15-FEB3-4D42-9329-0B78F8A98D72}" srcId="{C27DA049-E82F-4B22-AAC3-48B482848A08}" destId="{2E5D1FC3-FDBA-4884-9DF9-DE3F9865674F}" srcOrd="2" destOrd="0" parTransId="{19735618-7402-4A43-9B7D-2FDD4FDD6032}" sibTransId="{C4F3445F-7FF0-4BE7-BBE4-FBAF4A847BFB}"/>
    <dgm:cxn modelId="{CF02DE33-95D5-4E82-A866-8FE5F9561D2B}" srcId="{C27DA049-E82F-4B22-AAC3-48B482848A08}" destId="{26FF7DEA-CC11-4CE4-B705-73F4FD1A5920}" srcOrd="1" destOrd="0" parTransId="{92C6508C-3CF2-4A56-BAF4-448F9E51F615}" sibTransId="{457283B0-EE4E-4073-86AE-908EC1FBE5C8}"/>
    <dgm:cxn modelId="{5EBD81AA-E923-4806-AEED-46DF32EDA205}" srcId="{C27DA049-E82F-4B22-AAC3-48B482848A08}" destId="{AB8E4052-A9EB-4AE5-9FB3-1E36AC5C237A}" srcOrd="4" destOrd="0" parTransId="{650ED3ED-DEF7-465A-8281-5647AD39C4AB}" sibTransId="{13198BBE-0E5D-474F-8586-E869DD63E929}"/>
    <dgm:cxn modelId="{BDC9E81D-2FF0-4D45-8A08-6AB98B434815}" type="presOf" srcId="{650ED3ED-DEF7-465A-8281-5647AD39C4AB}" destId="{B0AD61E5-2101-4D01-AD1D-713EB8496C73}" srcOrd="0" destOrd="0" presId="urn:microsoft.com/office/officeart/2005/8/layout/radial1"/>
    <dgm:cxn modelId="{BE0C8111-BC8F-49BF-A258-B7A8E68DB27E}" type="presOf" srcId="{19735618-7402-4A43-9B7D-2FDD4FDD6032}" destId="{DE1D5258-52B0-4782-AD52-FB98FD9B0AFB}" srcOrd="0" destOrd="0" presId="urn:microsoft.com/office/officeart/2005/8/layout/radial1"/>
    <dgm:cxn modelId="{7B938611-CA44-4285-AA08-262D14B58149}" srcId="{7B96F40C-DE93-4072-9358-CADB254D27ED}" destId="{C27DA049-E82F-4B22-AAC3-48B482848A08}" srcOrd="0" destOrd="0" parTransId="{3E7DCF55-A88C-4A9A-81C6-619A5848545E}" sibTransId="{674D5994-383E-4BA9-872A-6FC5248310B0}"/>
    <dgm:cxn modelId="{562EB000-72FD-414B-B448-D2C97DF171D3}" type="presOf" srcId="{F14FD06F-5173-423C-8FC2-D0C51D827ADA}" destId="{D5154A53-CDA6-4ED8-B608-F30126EBD82C}" srcOrd="0" destOrd="0" presId="urn:microsoft.com/office/officeart/2005/8/layout/radial1"/>
    <dgm:cxn modelId="{07E1AB9C-F827-470D-990E-9F3256C29C53}" srcId="{C27DA049-E82F-4B22-AAC3-48B482848A08}" destId="{F99CE697-3409-4E03-9472-189A71FC4749}" srcOrd="0" destOrd="0" parTransId="{E076CA58-5247-4DBC-BE9A-418EB351C0A5}" sibTransId="{AFE9DFC9-BADB-4185-9B2A-4C34E2816E1E}"/>
    <dgm:cxn modelId="{86F1DD5A-F009-4408-AD40-18405C130248}" srcId="{C27DA049-E82F-4B22-AAC3-48B482848A08}" destId="{44D1EE72-F84C-4979-9ED8-18340B6D7580}" srcOrd="6" destOrd="0" parTransId="{52F45B76-D71C-47D4-8F72-6FF18145A69F}" sibTransId="{2032884F-DBFC-407E-AB32-190BD09D33B7}"/>
    <dgm:cxn modelId="{6C0D5D3F-30C2-4900-B0B1-22B7268938B7}" type="presOf" srcId="{65DDCC2A-479A-450D-A618-DBA2D5D5274B}" destId="{F9F3C20A-DD7A-4D8A-9557-CFFDFBEA29D4}" srcOrd="0" destOrd="0" presId="urn:microsoft.com/office/officeart/2005/8/layout/radial1"/>
    <dgm:cxn modelId="{61C35B33-38D0-4A05-85AA-92276E53A451}" type="presOf" srcId="{650ED3ED-DEF7-465A-8281-5647AD39C4AB}" destId="{675384DA-7551-4E59-BBA1-02649AAE9530}" srcOrd="1" destOrd="0" presId="urn:microsoft.com/office/officeart/2005/8/layout/radial1"/>
    <dgm:cxn modelId="{4F1981AA-FAF8-4572-88AE-4918ADAE8B55}" type="presOf" srcId="{991DD423-B814-4CE8-AAF9-992CDDEDC839}" destId="{1000A0BD-A280-451F-B2DE-B5E2CD438ABD}" srcOrd="0" destOrd="0" presId="urn:microsoft.com/office/officeart/2005/8/layout/radial1"/>
    <dgm:cxn modelId="{304BD862-D3CD-484A-B704-0738652CC039}" type="presOf" srcId="{E076CA58-5247-4DBC-BE9A-418EB351C0A5}" destId="{9AE77B14-FA70-4622-8197-7663A8B0A1FF}" srcOrd="0" destOrd="0" presId="urn:microsoft.com/office/officeart/2005/8/layout/radial1"/>
    <dgm:cxn modelId="{016F4D23-467D-41CB-A1E1-F5D96CAF6D0D}" srcId="{C27DA049-E82F-4B22-AAC3-48B482848A08}" destId="{65DDCC2A-479A-450D-A618-DBA2D5D5274B}" srcOrd="5" destOrd="0" parTransId="{991DD423-B814-4CE8-AAF9-992CDDEDC839}" sibTransId="{D4254DC3-0AE6-4465-82C4-1DDF94F5F274}"/>
    <dgm:cxn modelId="{BE5BE044-8DFE-457A-9048-C60AB109DDDD}" type="presOf" srcId="{86DF6164-0BF1-420C-B21C-3A7BEB457563}" destId="{7CB412A2-E13A-4BB9-BFF5-921F306DC5D2}" srcOrd="1" destOrd="0" presId="urn:microsoft.com/office/officeart/2005/8/layout/radial1"/>
    <dgm:cxn modelId="{9B90B79A-AD5A-4462-BA90-701E8ED3C6DC}" type="presOf" srcId="{44D1EE72-F84C-4979-9ED8-18340B6D7580}" destId="{1D73A716-F3DC-498D-B4CB-362BBA8A7C6C}" srcOrd="0" destOrd="0" presId="urn:microsoft.com/office/officeart/2005/8/layout/radial1"/>
    <dgm:cxn modelId="{D748A990-6B74-4FEE-91ED-FB7F179DF0F2}" type="presParOf" srcId="{7C00A8E7-AE9B-4557-8151-97654FEB2EB2}" destId="{066C15A7-A027-4C2D-804B-4780384D275A}" srcOrd="0" destOrd="0" presId="urn:microsoft.com/office/officeart/2005/8/layout/radial1"/>
    <dgm:cxn modelId="{7946FD2D-8351-46F0-B800-1D6A30B6AAA5}" type="presParOf" srcId="{7C00A8E7-AE9B-4557-8151-97654FEB2EB2}" destId="{9AE77B14-FA70-4622-8197-7663A8B0A1FF}" srcOrd="1" destOrd="0" presId="urn:microsoft.com/office/officeart/2005/8/layout/radial1"/>
    <dgm:cxn modelId="{D341FDDA-A6A7-406A-8D5A-CFF449CDBCD1}" type="presParOf" srcId="{9AE77B14-FA70-4622-8197-7663A8B0A1FF}" destId="{62ECD690-4D65-4922-8B59-4D74F0876D47}" srcOrd="0" destOrd="0" presId="urn:microsoft.com/office/officeart/2005/8/layout/radial1"/>
    <dgm:cxn modelId="{697EFC11-CFFC-4E9A-BC26-DD560530C031}" type="presParOf" srcId="{7C00A8E7-AE9B-4557-8151-97654FEB2EB2}" destId="{B18D4552-7232-48C9-B970-0E190F65537C}" srcOrd="2" destOrd="0" presId="urn:microsoft.com/office/officeart/2005/8/layout/radial1"/>
    <dgm:cxn modelId="{94B21A3F-5C9F-4A0B-9484-A7DCC0E9870E}" type="presParOf" srcId="{7C00A8E7-AE9B-4557-8151-97654FEB2EB2}" destId="{2BBF12CC-79F6-4F98-A744-24FB71F8975A}" srcOrd="3" destOrd="0" presId="urn:microsoft.com/office/officeart/2005/8/layout/radial1"/>
    <dgm:cxn modelId="{68D7BC33-E607-4092-BDE6-2B6CA6016875}" type="presParOf" srcId="{2BBF12CC-79F6-4F98-A744-24FB71F8975A}" destId="{78D05049-791F-49F5-B89D-8160C13F18C5}" srcOrd="0" destOrd="0" presId="urn:microsoft.com/office/officeart/2005/8/layout/radial1"/>
    <dgm:cxn modelId="{764F7E22-3E5F-425A-AEE2-DF851F1B6163}" type="presParOf" srcId="{7C00A8E7-AE9B-4557-8151-97654FEB2EB2}" destId="{6E1258B8-FE9A-4BD1-B134-9C9228649D96}" srcOrd="4" destOrd="0" presId="urn:microsoft.com/office/officeart/2005/8/layout/radial1"/>
    <dgm:cxn modelId="{E5FCD86F-DBBF-48D1-8574-2A1010C00A1D}" type="presParOf" srcId="{7C00A8E7-AE9B-4557-8151-97654FEB2EB2}" destId="{DE1D5258-52B0-4782-AD52-FB98FD9B0AFB}" srcOrd="5" destOrd="0" presId="urn:microsoft.com/office/officeart/2005/8/layout/radial1"/>
    <dgm:cxn modelId="{86CE6A94-9AEE-4DD6-8160-0E649D0750D5}" type="presParOf" srcId="{DE1D5258-52B0-4782-AD52-FB98FD9B0AFB}" destId="{C15A353B-5AB6-47BF-9F74-587C466040ED}" srcOrd="0" destOrd="0" presId="urn:microsoft.com/office/officeart/2005/8/layout/radial1"/>
    <dgm:cxn modelId="{A3DF0FBD-7330-47BD-ABB9-AD6CE610BE94}" type="presParOf" srcId="{7C00A8E7-AE9B-4557-8151-97654FEB2EB2}" destId="{D34CE415-AEE5-49AD-8655-2804FB5D8DF0}" srcOrd="6" destOrd="0" presId="urn:microsoft.com/office/officeart/2005/8/layout/radial1"/>
    <dgm:cxn modelId="{B21B2A33-F218-4E85-B9FA-69676A66AC05}" type="presParOf" srcId="{7C00A8E7-AE9B-4557-8151-97654FEB2EB2}" destId="{FB6ED8ED-8D5D-499F-B4D5-19AA63010236}" srcOrd="7" destOrd="0" presId="urn:microsoft.com/office/officeart/2005/8/layout/radial1"/>
    <dgm:cxn modelId="{A579A5ED-3708-43BE-ACC7-1BF3B7D515FA}" type="presParOf" srcId="{FB6ED8ED-8D5D-499F-B4D5-19AA63010236}" destId="{B775B58A-7BDA-4D28-9F57-E28739DC6A2E}" srcOrd="0" destOrd="0" presId="urn:microsoft.com/office/officeart/2005/8/layout/radial1"/>
    <dgm:cxn modelId="{74C29DCB-F2CF-409F-A1C7-A436165CFB8B}" type="presParOf" srcId="{7C00A8E7-AE9B-4557-8151-97654FEB2EB2}" destId="{D5154A53-CDA6-4ED8-B608-F30126EBD82C}" srcOrd="8" destOrd="0" presId="urn:microsoft.com/office/officeart/2005/8/layout/radial1"/>
    <dgm:cxn modelId="{8C61BB91-9010-4E53-BB24-9A7FBC127337}" type="presParOf" srcId="{7C00A8E7-AE9B-4557-8151-97654FEB2EB2}" destId="{B0AD61E5-2101-4D01-AD1D-713EB8496C73}" srcOrd="9" destOrd="0" presId="urn:microsoft.com/office/officeart/2005/8/layout/radial1"/>
    <dgm:cxn modelId="{712940B4-FCEF-47FD-AEF6-ABBBC69E3261}" type="presParOf" srcId="{B0AD61E5-2101-4D01-AD1D-713EB8496C73}" destId="{675384DA-7551-4E59-BBA1-02649AAE9530}" srcOrd="0" destOrd="0" presId="urn:microsoft.com/office/officeart/2005/8/layout/radial1"/>
    <dgm:cxn modelId="{0E8CC533-4D1E-4C63-AFF8-041D57D0465E}" type="presParOf" srcId="{7C00A8E7-AE9B-4557-8151-97654FEB2EB2}" destId="{6288832D-634D-46E0-92C3-521D1CEDC6EB}" srcOrd="10" destOrd="0" presId="urn:microsoft.com/office/officeart/2005/8/layout/radial1"/>
    <dgm:cxn modelId="{6BDA5AA9-C653-4AB1-829B-00FE65CF9B45}" type="presParOf" srcId="{7C00A8E7-AE9B-4557-8151-97654FEB2EB2}" destId="{1000A0BD-A280-451F-B2DE-B5E2CD438ABD}" srcOrd="11" destOrd="0" presId="urn:microsoft.com/office/officeart/2005/8/layout/radial1"/>
    <dgm:cxn modelId="{F3306EAA-1C72-41CF-A19C-F30365639442}" type="presParOf" srcId="{1000A0BD-A280-451F-B2DE-B5E2CD438ABD}" destId="{64E7344E-E3AA-463F-BFDA-ABFBEFE2EDAF}" srcOrd="0" destOrd="0" presId="urn:microsoft.com/office/officeart/2005/8/layout/radial1"/>
    <dgm:cxn modelId="{8DDCC306-B754-4207-925A-5209BB2D4F72}" type="presParOf" srcId="{7C00A8E7-AE9B-4557-8151-97654FEB2EB2}" destId="{F9F3C20A-DD7A-4D8A-9557-CFFDFBEA29D4}" srcOrd="12" destOrd="0" presId="urn:microsoft.com/office/officeart/2005/8/layout/radial1"/>
    <dgm:cxn modelId="{8E2305D7-EB82-4535-A2D0-A712B60B966D}" type="presParOf" srcId="{7C00A8E7-AE9B-4557-8151-97654FEB2EB2}" destId="{3CF8CB89-8532-4140-B89D-2C5C2E5F0185}" srcOrd="13" destOrd="0" presId="urn:microsoft.com/office/officeart/2005/8/layout/radial1"/>
    <dgm:cxn modelId="{309D335D-378D-49C3-9872-E03227AAAF8A}" type="presParOf" srcId="{3CF8CB89-8532-4140-B89D-2C5C2E5F0185}" destId="{0C0269F8-7E29-4423-8E6E-29694B7C0351}" srcOrd="0" destOrd="0" presId="urn:microsoft.com/office/officeart/2005/8/layout/radial1"/>
    <dgm:cxn modelId="{BB95961B-90AF-48DE-82E6-94D7DF741588}" type="presParOf" srcId="{7C00A8E7-AE9B-4557-8151-97654FEB2EB2}" destId="{1D73A716-F3DC-498D-B4CB-362BBA8A7C6C}" srcOrd="14" destOrd="0" presId="urn:microsoft.com/office/officeart/2005/8/layout/radial1"/>
    <dgm:cxn modelId="{326151F1-2B8F-42FA-93CB-09381A0DB878}" type="presParOf" srcId="{7C00A8E7-AE9B-4557-8151-97654FEB2EB2}" destId="{49914FCD-91ED-4537-BDEC-EE334FA338E1}" srcOrd="15" destOrd="0" presId="urn:microsoft.com/office/officeart/2005/8/layout/radial1"/>
    <dgm:cxn modelId="{F820E77A-5111-44D5-8878-51C74CD2A8B3}" type="presParOf" srcId="{49914FCD-91ED-4537-BDEC-EE334FA338E1}" destId="{7CB412A2-E13A-4BB9-BFF5-921F306DC5D2}" srcOrd="0" destOrd="0" presId="urn:microsoft.com/office/officeart/2005/8/layout/radial1"/>
    <dgm:cxn modelId="{FF070A38-A526-420B-9F28-0501E24E89CB}" type="presParOf" srcId="{7C00A8E7-AE9B-4557-8151-97654FEB2EB2}" destId="{4AF4F161-3C70-4413-A4D6-B9AAF827A5FE}" srcOrd="16" destOrd="0" presId="urn:microsoft.com/office/officeart/2005/8/layout/radial1"/>
    <dgm:cxn modelId="{36FB63D2-EF5D-4F40-997F-4E9C179F9541}" type="presParOf" srcId="{7C00A8E7-AE9B-4557-8151-97654FEB2EB2}" destId="{8A43C31E-C25D-4360-94D8-FB605804A2AA}" srcOrd="17" destOrd="0" presId="urn:microsoft.com/office/officeart/2005/8/layout/radial1"/>
    <dgm:cxn modelId="{076744D2-9D5A-4ABC-A1DC-ED9073B3580B}" type="presParOf" srcId="{8A43C31E-C25D-4360-94D8-FB605804A2AA}" destId="{77BB1C1E-257D-4271-9A9A-F21FD7324174}" srcOrd="0" destOrd="0" presId="urn:microsoft.com/office/officeart/2005/8/layout/radial1"/>
    <dgm:cxn modelId="{6B20FD7D-0F14-49F9-9AFF-11412B64E933}" type="presParOf" srcId="{7C00A8E7-AE9B-4557-8151-97654FEB2EB2}" destId="{EF2C1E93-D1B7-4DDA-810D-49475B82D90A}" srcOrd="18" destOrd="0" presId="urn:microsoft.com/office/officeart/2005/8/layout/radial1"/>
    <dgm:cxn modelId="{AC5DAF1B-8BF9-4D61-9628-68178344F6D3}" type="presParOf" srcId="{7C00A8E7-AE9B-4557-8151-97654FEB2EB2}" destId="{093D7A7D-406D-476E-946A-F3CCDE552920}" srcOrd="19" destOrd="0" presId="urn:microsoft.com/office/officeart/2005/8/layout/radial1"/>
    <dgm:cxn modelId="{12D61BFB-83C3-47CA-BDEC-E71D023FDBD5}" type="presParOf" srcId="{093D7A7D-406D-476E-946A-F3CCDE552920}" destId="{84EEA56B-68A9-4437-B56C-F41686E4C211}" srcOrd="0" destOrd="0" presId="urn:microsoft.com/office/officeart/2005/8/layout/radial1"/>
    <dgm:cxn modelId="{6E7A3C26-7136-4FC5-9E93-79CEDC361A06}" type="presParOf" srcId="{7C00A8E7-AE9B-4557-8151-97654FEB2EB2}" destId="{D2D9C7D1-E7A1-4B31-A296-D112AC839C14}" srcOrd="20"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B96F40C-DE93-4072-9358-CADB254D27ED}"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pt-BR"/>
        </a:p>
      </dgm:t>
    </dgm:pt>
    <dgm:pt modelId="{C27DA049-E82F-4B22-AAC3-48B482848A08}">
      <dgm:prSet phldrT="[Texto]" custT="1"/>
      <dgm:spPr>
        <a:solidFill>
          <a:srgbClr val="D95792"/>
        </a:solidFill>
      </dgm:spPr>
      <dgm:t>
        <a:bodyPr/>
        <a:lstStyle/>
        <a:p>
          <a:r>
            <a:rPr lang="pt-BR" sz="2800" b="1" dirty="0" smtClean="0"/>
            <a:t>AI</a:t>
          </a:r>
          <a:endParaRPr lang="pt-BR" sz="2800" b="1" dirty="0"/>
        </a:p>
      </dgm:t>
    </dgm:pt>
    <dgm:pt modelId="{3E7DCF55-A88C-4A9A-81C6-619A5848545E}" type="parTrans" cxnId="{7B938611-CA44-4285-AA08-262D14B58149}">
      <dgm:prSet/>
      <dgm:spPr/>
      <dgm:t>
        <a:bodyPr/>
        <a:lstStyle/>
        <a:p>
          <a:endParaRPr lang="pt-BR" sz="1200" b="1"/>
        </a:p>
      </dgm:t>
    </dgm:pt>
    <dgm:pt modelId="{674D5994-383E-4BA9-872A-6FC5248310B0}" type="sibTrans" cxnId="{7B938611-CA44-4285-AA08-262D14B58149}">
      <dgm:prSet/>
      <dgm:spPr/>
      <dgm:t>
        <a:bodyPr/>
        <a:lstStyle/>
        <a:p>
          <a:endParaRPr lang="pt-BR" sz="1200" b="1"/>
        </a:p>
      </dgm:t>
    </dgm:pt>
    <dgm:pt modelId="{F14FD06F-5173-423C-8FC2-D0C51D827ADA}">
      <dgm:prSet phldrT="[Texto]" custT="1"/>
      <dgm:spPr>
        <a:solidFill>
          <a:schemeClr val="bg2">
            <a:lumMod val="90000"/>
          </a:schemeClr>
        </a:solidFill>
      </dgm:spPr>
      <dgm:t>
        <a:bodyPr/>
        <a:lstStyle/>
        <a:p>
          <a:r>
            <a:rPr lang="pt-BR" sz="3200" b="1" dirty="0" smtClean="0">
              <a:solidFill>
                <a:schemeClr val="tx1"/>
              </a:solidFill>
            </a:rPr>
            <a:t>4</a:t>
          </a:r>
          <a:endParaRPr lang="pt-BR" sz="3200" b="1" dirty="0">
            <a:solidFill>
              <a:schemeClr val="tx1"/>
            </a:solidFill>
          </a:endParaRPr>
        </a:p>
      </dgm:t>
    </dgm:pt>
    <dgm:pt modelId="{4098E891-7F8E-4AFB-89BC-EA00FBCD242F}" type="parTrans" cxnId="{F86F99B1-5D92-4D84-B0E4-B2D1C21ED277}">
      <dgm:prSet custT="1"/>
      <dgm:spPr/>
      <dgm:t>
        <a:bodyPr/>
        <a:lstStyle/>
        <a:p>
          <a:endParaRPr lang="pt-BR" sz="1200" b="1"/>
        </a:p>
      </dgm:t>
    </dgm:pt>
    <dgm:pt modelId="{5AEBFA92-AF1B-4FEF-A752-C4EE80669AA5}" type="sibTrans" cxnId="{F86F99B1-5D92-4D84-B0E4-B2D1C21ED277}">
      <dgm:prSet/>
      <dgm:spPr/>
      <dgm:t>
        <a:bodyPr/>
        <a:lstStyle/>
        <a:p>
          <a:endParaRPr lang="pt-BR" sz="1200" b="1"/>
        </a:p>
      </dgm:t>
    </dgm:pt>
    <dgm:pt modelId="{AB8E4052-A9EB-4AE5-9FB3-1E36AC5C237A}">
      <dgm:prSet phldrT="[Texto]" custT="1"/>
      <dgm:spPr>
        <a:solidFill>
          <a:schemeClr val="bg1">
            <a:lumMod val="65000"/>
          </a:schemeClr>
        </a:solidFill>
      </dgm:spPr>
      <dgm:t>
        <a:bodyPr/>
        <a:lstStyle/>
        <a:p>
          <a:r>
            <a:rPr lang="pt-BR" sz="3200" b="1" dirty="0" smtClean="0"/>
            <a:t>5</a:t>
          </a:r>
          <a:endParaRPr lang="pt-BR" sz="3200" b="1" dirty="0"/>
        </a:p>
      </dgm:t>
    </dgm:pt>
    <dgm:pt modelId="{650ED3ED-DEF7-465A-8281-5647AD39C4AB}" type="parTrans" cxnId="{5EBD81AA-E923-4806-AEED-46DF32EDA205}">
      <dgm:prSet custT="1"/>
      <dgm:spPr/>
      <dgm:t>
        <a:bodyPr/>
        <a:lstStyle/>
        <a:p>
          <a:endParaRPr lang="pt-BR" sz="1200" b="1"/>
        </a:p>
      </dgm:t>
    </dgm:pt>
    <dgm:pt modelId="{13198BBE-0E5D-474F-8586-E869DD63E929}" type="sibTrans" cxnId="{5EBD81AA-E923-4806-AEED-46DF32EDA205}">
      <dgm:prSet/>
      <dgm:spPr/>
      <dgm:t>
        <a:bodyPr/>
        <a:lstStyle/>
        <a:p>
          <a:endParaRPr lang="pt-BR" sz="1200" b="1"/>
        </a:p>
      </dgm:t>
    </dgm:pt>
    <dgm:pt modelId="{26FF7DEA-CC11-4CE4-B705-73F4FD1A5920}">
      <dgm:prSet phldrT="[Texto]" custT="1"/>
      <dgm:spPr>
        <a:solidFill>
          <a:schemeClr val="bg2">
            <a:lumMod val="90000"/>
          </a:schemeClr>
        </a:solidFill>
      </dgm:spPr>
      <dgm:t>
        <a:bodyPr/>
        <a:lstStyle/>
        <a:p>
          <a:endParaRPr lang="pt-BR" sz="1200" b="1" dirty="0" smtClean="0">
            <a:solidFill>
              <a:schemeClr val="tx1"/>
            </a:solidFill>
          </a:endParaRPr>
        </a:p>
        <a:p>
          <a:endParaRPr lang="pt-BR" sz="3200" b="1" dirty="0" smtClean="0">
            <a:solidFill>
              <a:schemeClr val="tx1"/>
            </a:solidFill>
          </a:endParaRPr>
        </a:p>
        <a:p>
          <a:r>
            <a:rPr lang="pt-BR" sz="3200" b="1" dirty="0" smtClean="0">
              <a:solidFill>
                <a:schemeClr val="tx1"/>
              </a:solidFill>
            </a:rPr>
            <a:t>2</a:t>
          </a:r>
        </a:p>
        <a:p>
          <a:endParaRPr lang="pt-BR" sz="1200" b="1" dirty="0" smtClean="0">
            <a:solidFill>
              <a:schemeClr val="tx1"/>
            </a:solidFill>
          </a:endParaRPr>
        </a:p>
        <a:p>
          <a:endParaRPr lang="pt-BR" sz="1200" b="1" dirty="0">
            <a:solidFill>
              <a:schemeClr val="tx1"/>
            </a:solidFill>
          </a:endParaRPr>
        </a:p>
      </dgm:t>
    </dgm:pt>
    <dgm:pt modelId="{92C6508C-3CF2-4A56-BAF4-448F9E51F615}" type="parTrans" cxnId="{CF02DE33-95D5-4E82-A866-8FE5F9561D2B}">
      <dgm:prSet custT="1"/>
      <dgm:spPr/>
      <dgm:t>
        <a:bodyPr/>
        <a:lstStyle/>
        <a:p>
          <a:endParaRPr lang="pt-BR" sz="1200" b="1"/>
        </a:p>
      </dgm:t>
    </dgm:pt>
    <dgm:pt modelId="{457283B0-EE4E-4073-86AE-908EC1FBE5C8}" type="sibTrans" cxnId="{CF02DE33-95D5-4E82-A866-8FE5F9561D2B}">
      <dgm:prSet/>
      <dgm:spPr/>
      <dgm:t>
        <a:bodyPr/>
        <a:lstStyle/>
        <a:p>
          <a:endParaRPr lang="pt-BR" sz="1200" b="1"/>
        </a:p>
      </dgm:t>
    </dgm:pt>
    <dgm:pt modelId="{F99CE697-3409-4E03-9472-189A71FC4749}">
      <dgm:prSet phldrT="[Texto]" custT="1"/>
      <dgm:spPr>
        <a:solidFill>
          <a:schemeClr val="bg1">
            <a:lumMod val="65000"/>
          </a:schemeClr>
        </a:solidFill>
      </dgm:spPr>
      <dgm:t>
        <a:bodyPr/>
        <a:lstStyle/>
        <a:p>
          <a:r>
            <a:rPr lang="pt-BR" sz="3200" b="1" dirty="0" smtClean="0">
              <a:solidFill>
                <a:schemeClr val="tx1"/>
              </a:solidFill>
            </a:rPr>
            <a:t>1 </a:t>
          </a:r>
        </a:p>
        <a:p>
          <a:endParaRPr lang="pt-BR" sz="1600" b="1" dirty="0"/>
        </a:p>
      </dgm:t>
    </dgm:pt>
    <dgm:pt modelId="{E076CA58-5247-4DBC-BE9A-418EB351C0A5}" type="parTrans" cxnId="{07E1AB9C-F827-470D-990E-9F3256C29C53}">
      <dgm:prSet custT="1"/>
      <dgm:spPr/>
      <dgm:t>
        <a:bodyPr/>
        <a:lstStyle/>
        <a:p>
          <a:endParaRPr lang="pt-BR" sz="1200" b="1"/>
        </a:p>
      </dgm:t>
    </dgm:pt>
    <dgm:pt modelId="{AFE9DFC9-BADB-4185-9B2A-4C34E2816E1E}" type="sibTrans" cxnId="{07E1AB9C-F827-470D-990E-9F3256C29C53}">
      <dgm:prSet/>
      <dgm:spPr/>
      <dgm:t>
        <a:bodyPr/>
        <a:lstStyle/>
        <a:p>
          <a:endParaRPr lang="pt-BR" sz="1200" b="1"/>
        </a:p>
      </dgm:t>
    </dgm:pt>
    <dgm:pt modelId="{2E5D1FC3-FDBA-4884-9DF9-DE3F9865674F}">
      <dgm:prSet phldrT="[Texto]" custT="1"/>
      <dgm:spPr>
        <a:solidFill>
          <a:schemeClr val="bg1">
            <a:lumMod val="65000"/>
          </a:schemeClr>
        </a:solidFill>
      </dgm:spPr>
      <dgm:t>
        <a:bodyPr/>
        <a:lstStyle/>
        <a:p>
          <a:r>
            <a:rPr lang="pt-BR" sz="3200" b="1" dirty="0" smtClean="0"/>
            <a:t>3</a:t>
          </a:r>
          <a:endParaRPr lang="pt-BR" sz="3200" b="1" dirty="0"/>
        </a:p>
      </dgm:t>
    </dgm:pt>
    <dgm:pt modelId="{19735618-7402-4A43-9B7D-2FDD4FDD6032}" type="parTrans" cxnId="{C21C5C15-FEB3-4D42-9329-0B78F8A98D72}">
      <dgm:prSet/>
      <dgm:spPr/>
      <dgm:t>
        <a:bodyPr/>
        <a:lstStyle/>
        <a:p>
          <a:endParaRPr lang="pt-BR" b="1"/>
        </a:p>
      </dgm:t>
    </dgm:pt>
    <dgm:pt modelId="{C4F3445F-7FF0-4BE7-BBE4-FBAF4A847BFB}" type="sibTrans" cxnId="{C21C5C15-FEB3-4D42-9329-0B78F8A98D72}">
      <dgm:prSet/>
      <dgm:spPr/>
      <dgm:t>
        <a:bodyPr/>
        <a:lstStyle/>
        <a:p>
          <a:endParaRPr lang="pt-BR" b="1"/>
        </a:p>
      </dgm:t>
    </dgm:pt>
    <dgm:pt modelId="{44D1EE72-F84C-4979-9ED8-18340B6D7580}">
      <dgm:prSet phldrT="[Texto]" custT="1"/>
      <dgm:spPr>
        <a:solidFill>
          <a:schemeClr val="bg2">
            <a:lumMod val="90000"/>
          </a:schemeClr>
        </a:solidFill>
      </dgm:spPr>
      <dgm:t>
        <a:bodyPr/>
        <a:lstStyle/>
        <a:p>
          <a:r>
            <a:rPr lang="pt-BR" sz="3200" b="1" dirty="0" smtClean="0">
              <a:solidFill>
                <a:schemeClr val="tx1"/>
              </a:solidFill>
            </a:rPr>
            <a:t>6</a:t>
          </a:r>
          <a:endParaRPr lang="pt-BR" sz="3200" b="1" dirty="0">
            <a:solidFill>
              <a:schemeClr val="tx1"/>
            </a:solidFill>
          </a:endParaRPr>
        </a:p>
      </dgm:t>
    </dgm:pt>
    <dgm:pt modelId="{52F45B76-D71C-47D4-8F72-6FF18145A69F}" type="parTrans" cxnId="{86F1DD5A-F009-4408-AD40-18405C130248}">
      <dgm:prSet/>
      <dgm:spPr/>
      <dgm:t>
        <a:bodyPr/>
        <a:lstStyle/>
        <a:p>
          <a:endParaRPr lang="pt-BR" b="1"/>
        </a:p>
      </dgm:t>
    </dgm:pt>
    <dgm:pt modelId="{2032884F-DBFC-407E-AB32-190BD09D33B7}" type="sibTrans" cxnId="{86F1DD5A-F009-4408-AD40-18405C130248}">
      <dgm:prSet/>
      <dgm:spPr/>
      <dgm:t>
        <a:bodyPr/>
        <a:lstStyle/>
        <a:p>
          <a:endParaRPr lang="pt-BR" b="1"/>
        </a:p>
      </dgm:t>
    </dgm:pt>
    <dgm:pt modelId="{7C00A8E7-AE9B-4557-8151-97654FEB2EB2}" type="pres">
      <dgm:prSet presAssocID="{7B96F40C-DE93-4072-9358-CADB254D27ED}" presName="cycle" presStyleCnt="0">
        <dgm:presLayoutVars>
          <dgm:chMax val="1"/>
          <dgm:dir/>
          <dgm:animLvl val="ctr"/>
          <dgm:resizeHandles val="exact"/>
        </dgm:presLayoutVars>
      </dgm:prSet>
      <dgm:spPr/>
      <dgm:t>
        <a:bodyPr/>
        <a:lstStyle/>
        <a:p>
          <a:endParaRPr lang="pt-BR"/>
        </a:p>
      </dgm:t>
    </dgm:pt>
    <dgm:pt modelId="{066C15A7-A027-4C2D-804B-4780384D275A}" type="pres">
      <dgm:prSet presAssocID="{C27DA049-E82F-4B22-AAC3-48B482848A08}" presName="centerShape" presStyleLbl="node0" presStyleIdx="0" presStyleCnt="1" custScaleX="185327" custScaleY="141321" custLinFactNeighborX="8349"/>
      <dgm:spPr/>
      <dgm:t>
        <a:bodyPr/>
        <a:lstStyle/>
        <a:p>
          <a:endParaRPr lang="pt-BR"/>
        </a:p>
      </dgm:t>
    </dgm:pt>
    <dgm:pt modelId="{9AE77B14-FA70-4622-8197-7663A8B0A1FF}" type="pres">
      <dgm:prSet presAssocID="{E076CA58-5247-4DBC-BE9A-418EB351C0A5}" presName="Name9" presStyleLbl="parChTrans1D2" presStyleIdx="0" presStyleCnt="6"/>
      <dgm:spPr/>
      <dgm:t>
        <a:bodyPr/>
        <a:lstStyle/>
        <a:p>
          <a:endParaRPr lang="pt-BR"/>
        </a:p>
      </dgm:t>
    </dgm:pt>
    <dgm:pt modelId="{62ECD690-4D65-4922-8B59-4D74F0876D47}" type="pres">
      <dgm:prSet presAssocID="{E076CA58-5247-4DBC-BE9A-418EB351C0A5}" presName="connTx" presStyleLbl="parChTrans1D2" presStyleIdx="0" presStyleCnt="6"/>
      <dgm:spPr/>
      <dgm:t>
        <a:bodyPr/>
        <a:lstStyle/>
        <a:p>
          <a:endParaRPr lang="pt-BR"/>
        </a:p>
      </dgm:t>
    </dgm:pt>
    <dgm:pt modelId="{B18D4552-7232-48C9-B970-0E190F65537C}" type="pres">
      <dgm:prSet presAssocID="{F99CE697-3409-4E03-9472-189A71FC4749}" presName="node" presStyleLbl="node1" presStyleIdx="0" presStyleCnt="6" custScaleX="227387" custScaleY="102205" custRadScaleRad="81645" custRadScaleInc="21501">
        <dgm:presLayoutVars>
          <dgm:bulletEnabled val="1"/>
        </dgm:presLayoutVars>
      </dgm:prSet>
      <dgm:spPr/>
      <dgm:t>
        <a:bodyPr/>
        <a:lstStyle/>
        <a:p>
          <a:endParaRPr lang="pt-BR"/>
        </a:p>
      </dgm:t>
    </dgm:pt>
    <dgm:pt modelId="{2BBF12CC-79F6-4F98-A744-24FB71F8975A}" type="pres">
      <dgm:prSet presAssocID="{92C6508C-3CF2-4A56-BAF4-448F9E51F615}" presName="Name9" presStyleLbl="parChTrans1D2" presStyleIdx="1" presStyleCnt="6"/>
      <dgm:spPr/>
      <dgm:t>
        <a:bodyPr/>
        <a:lstStyle/>
        <a:p>
          <a:endParaRPr lang="pt-BR"/>
        </a:p>
      </dgm:t>
    </dgm:pt>
    <dgm:pt modelId="{78D05049-791F-49F5-B89D-8160C13F18C5}" type="pres">
      <dgm:prSet presAssocID="{92C6508C-3CF2-4A56-BAF4-448F9E51F615}" presName="connTx" presStyleLbl="parChTrans1D2" presStyleIdx="1" presStyleCnt="6"/>
      <dgm:spPr/>
      <dgm:t>
        <a:bodyPr/>
        <a:lstStyle/>
        <a:p>
          <a:endParaRPr lang="pt-BR"/>
        </a:p>
      </dgm:t>
    </dgm:pt>
    <dgm:pt modelId="{6E1258B8-FE9A-4BD1-B134-9C9228649D96}" type="pres">
      <dgm:prSet presAssocID="{26FF7DEA-CC11-4CE4-B705-73F4FD1A5920}" presName="node" presStyleLbl="node1" presStyleIdx="1" presStyleCnt="6" custScaleX="122813" custScaleY="90245" custRadScaleRad="94751" custRadScaleInc="20212">
        <dgm:presLayoutVars>
          <dgm:bulletEnabled val="1"/>
        </dgm:presLayoutVars>
      </dgm:prSet>
      <dgm:spPr/>
      <dgm:t>
        <a:bodyPr/>
        <a:lstStyle/>
        <a:p>
          <a:endParaRPr lang="pt-BR"/>
        </a:p>
      </dgm:t>
    </dgm:pt>
    <dgm:pt modelId="{DE1D5258-52B0-4782-AD52-FB98FD9B0AFB}" type="pres">
      <dgm:prSet presAssocID="{19735618-7402-4A43-9B7D-2FDD4FDD6032}" presName="Name9" presStyleLbl="parChTrans1D2" presStyleIdx="2" presStyleCnt="6"/>
      <dgm:spPr/>
      <dgm:t>
        <a:bodyPr/>
        <a:lstStyle/>
        <a:p>
          <a:endParaRPr lang="pt-BR"/>
        </a:p>
      </dgm:t>
    </dgm:pt>
    <dgm:pt modelId="{C15A353B-5AB6-47BF-9F74-587C466040ED}" type="pres">
      <dgm:prSet presAssocID="{19735618-7402-4A43-9B7D-2FDD4FDD6032}" presName="connTx" presStyleLbl="parChTrans1D2" presStyleIdx="2" presStyleCnt="6"/>
      <dgm:spPr/>
      <dgm:t>
        <a:bodyPr/>
        <a:lstStyle/>
        <a:p>
          <a:endParaRPr lang="pt-BR"/>
        </a:p>
      </dgm:t>
    </dgm:pt>
    <dgm:pt modelId="{D34CE415-AEE5-49AD-8655-2804FB5D8DF0}" type="pres">
      <dgm:prSet presAssocID="{2E5D1FC3-FDBA-4884-9DF9-DE3F9865674F}" presName="node" presStyleLbl="node1" presStyleIdx="2" presStyleCnt="6" custScaleX="127304" custScaleY="98794" custRadScaleRad="104092" custRadScaleInc="-44497">
        <dgm:presLayoutVars>
          <dgm:bulletEnabled val="1"/>
        </dgm:presLayoutVars>
      </dgm:prSet>
      <dgm:spPr/>
      <dgm:t>
        <a:bodyPr/>
        <a:lstStyle/>
        <a:p>
          <a:endParaRPr lang="pt-BR"/>
        </a:p>
      </dgm:t>
    </dgm:pt>
    <dgm:pt modelId="{FB6ED8ED-8D5D-499F-B4D5-19AA63010236}" type="pres">
      <dgm:prSet presAssocID="{4098E891-7F8E-4AFB-89BC-EA00FBCD242F}" presName="Name9" presStyleLbl="parChTrans1D2" presStyleIdx="3" presStyleCnt="6"/>
      <dgm:spPr/>
      <dgm:t>
        <a:bodyPr/>
        <a:lstStyle/>
        <a:p>
          <a:endParaRPr lang="pt-BR"/>
        </a:p>
      </dgm:t>
    </dgm:pt>
    <dgm:pt modelId="{B775B58A-7BDA-4D28-9F57-E28739DC6A2E}" type="pres">
      <dgm:prSet presAssocID="{4098E891-7F8E-4AFB-89BC-EA00FBCD242F}" presName="connTx" presStyleLbl="parChTrans1D2" presStyleIdx="3" presStyleCnt="6"/>
      <dgm:spPr/>
      <dgm:t>
        <a:bodyPr/>
        <a:lstStyle/>
        <a:p>
          <a:endParaRPr lang="pt-BR"/>
        </a:p>
      </dgm:t>
    </dgm:pt>
    <dgm:pt modelId="{D5154A53-CDA6-4ED8-B608-F30126EBD82C}" type="pres">
      <dgm:prSet presAssocID="{F14FD06F-5173-423C-8FC2-D0C51D827ADA}" presName="node" presStyleLbl="node1" presStyleIdx="3" presStyleCnt="6" custScaleX="125135" custScaleY="96923" custRadScaleRad="80218" custRadScaleInc="-53718">
        <dgm:presLayoutVars>
          <dgm:bulletEnabled val="1"/>
        </dgm:presLayoutVars>
      </dgm:prSet>
      <dgm:spPr/>
      <dgm:t>
        <a:bodyPr/>
        <a:lstStyle/>
        <a:p>
          <a:endParaRPr lang="pt-BR"/>
        </a:p>
      </dgm:t>
    </dgm:pt>
    <dgm:pt modelId="{B0AD61E5-2101-4D01-AD1D-713EB8496C73}" type="pres">
      <dgm:prSet presAssocID="{650ED3ED-DEF7-465A-8281-5647AD39C4AB}" presName="Name9" presStyleLbl="parChTrans1D2" presStyleIdx="4" presStyleCnt="6"/>
      <dgm:spPr/>
      <dgm:t>
        <a:bodyPr/>
        <a:lstStyle/>
        <a:p>
          <a:endParaRPr lang="pt-BR"/>
        </a:p>
      </dgm:t>
    </dgm:pt>
    <dgm:pt modelId="{675384DA-7551-4E59-BBA1-02649AAE9530}" type="pres">
      <dgm:prSet presAssocID="{650ED3ED-DEF7-465A-8281-5647AD39C4AB}" presName="connTx" presStyleLbl="parChTrans1D2" presStyleIdx="4" presStyleCnt="6"/>
      <dgm:spPr/>
      <dgm:t>
        <a:bodyPr/>
        <a:lstStyle/>
        <a:p>
          <a:endParaRPr lang="pt-BR"/>
        </a:p>
      </dgm:t>
    </dgm:pt>
    <dgm:pt modelId="{6288832D-634D-46E0-92C3-521D1CEDC6EB}" type="pres">
      <dgm:prSet presAssocID="{AB8E4052-A9EB-4AE5-9FB3-1E36AC5C237A}" presName="node" presStyleLbl="node1" presStyleIdx="4" presStyleCnt="6" custScaleX="134452" custRadScaleRad="72067" custRadScaleInc="-30856">
        <dgm:presLayoutVars>
          <dgm:bulletEnabled val="1"/>
        </dgm:presLayoutVars>
      </dgm:prSet>
      <dgm:spPr/>
      <dgm:t>
        <a:bodyPr/>
        <a:lstStyle/>
        <a:p>
          <a:endParaRPr lang="pt-BR"/>
        </a:p>
      </dgm:t>
    </dgm:pt>
    <dgm:pt modelId="{3CF8CB89-8532-4140-B89D-2C5C2E5F0185}" type="pres">
      <dgm:prSet presAssocID="{52F45B76-D71C-47D4-8F72-6FF18145A69F}" presName="Name9" presStyleLbl="parChTrans1D2" presStyleIdx="5" presStyleCnt="6"/>
      <dgm:spPr/>
      <dgm:t>
        <a:bodyPr/>
        <a:lstStyle/>
        <a:p>
          <a:endParaRPr lang="pt-BR"/>
        </a:p>
      </dgm:t>
    </dgm:pt>
    <dgm:pt modelId="{0C0269F8-7E29-4423-8E6E-29694B7C0351}" type="pres">
      <dgm:prSet presAssocID="{52F45B76-D71C-47D4-8F72-6FF18145A69F}" presName="connTx" presStyleLbl="parChTrans1D2" presStyleIdx="5" presStyleCnt="6"/>
      <dgm:spPr/>
      <dgm:t>
        <a:bodyPr/>
        <a:lstStyle/>
        <a:p>
          <a:endParaRPr lang="pt-BR"/>
        </a:p>
      </dgm:t>
    </dgm:pt>
    <dgm:pt modelId="{1D73A716-F3DC-498D-B4CB-362BBA8A7C6C}" type="pres">
      <dgm:prSet presAssocID="{44D1EE72-F84C-4979-9ED8-18340B6D7580}" presName="node" presStyleLbl="node1" presStyleIdx="5" presStyleCnt="6" custScaleX="118990" custRadScaleRad="63184" custRadScaleInc="-3552">
        <dgm:presLayoutVars>
          <dgm:bulletEnabled val="1"/>
        </dgm:presLayoutVars>
      </dgm:prSet>
      <dgm:spPr/>
      <dgm:t>
        <a:bodyPr/>
        <a:lstStyle/>
        <a:p>
          <a:endParaRPr lang="pt-BR"/>
        </a:p>
      </dgm:t>
    </dgm:pt>
  </dgm:ptLst>
  <dgm:cxnLst>
    <dgm:cxn modelId="{7B938611-CA44-4285-AA08-262D14B58149}" srcId="{7B96F40C-DE93-4072-9358-CADB254D27ED}" destId="{C27DA049-E82F-4B22-AAC3-48B482848A08}" srcOrd="0" destOrd="0" parTransId="{3E7DCF55-A88C-4A9A-81C6-619A5848545E}" sibTransId="{674D5994-383E-4BA9-872A-6FC5248310B0}"/>
    <dgm:cxn modelId="{E64410BD-5E5C-455E-B6A9-47349C7B7570}" type="presOf" srcId="{26FF7DEA-CC11-4CE4-B705-73F4FD1A5920}" destId="{6E1258B8-FE9A-4BD1-B134-9C9228649D96}" srcOrd="0" destOrd="0" presId="urn:microsoft.com/office/officeart/2005/8/layout/radial1"/>
    <dgm:cxn modelId="{AD1D01D2-6DD0-43B4-BC03-4BF568FB5A9E}" type="presOf" srcId="{92C6508C-3CF2-4A56-BAF4-448F9E51F615}" destId="{2BBF12CC-79F6-4F98-A744-24FB71F8975A}" srcOrd="0" destOrd="0" presId="urn:microsoft.com/office/officeart/2005/8/layout/radial1"/>
    <dgm:cxn modelId="{B66A94A6-90A8-4F26-9E54-FA9B2E6409C2}" type="presOf" srcId="{2E5D1FC3-FDBA-4884-9DF9-DE3F9865674F}" destId="{D34CE415-AEE5-49AD-8655-2804FB5D8DF0}" srcOrd="0" destOrd="0" presId="urn:microsoft.com/office/officeart/2005/8/layout/radial1"/>
    <dgm:cxn modelId="{71CD868F-DDA1-4661-AA1C-E58A69FC5CAB}" type="presOf" srcId="{650ED3ED-DEF7-465A-8281-5647AD39C4AB}" destId="{675384DA-7551-4E59-BBA1-02649AAE9530}" srcOrd="1" destOrd="0" presId="urn:microsoft.com/office/officeart/2005/8/layout/radial1"/>
    <dgm:cxn modelId="{D29EAD99-458E-48A3-BA8F-E0A35E87B10E}" type="presOf" srcId="{E076CA58-5247-4DBC-BE9A-418EB351C0A5}" destId="{9AE77B14-FA70-4622-8197-7663A8B0A1FF}" srcOrd="0" destOrd="0" presId="urn:microsoft.com/office/officeart/2005/8/layout/radial1"/>
    <dgm:cxn modelId="{DE9A69C0-0297-4B16-85D8-7612D1FB0193}" type="presOf" srcId="{44D1EE72-F84C-4979-9ED8-18340B6D7580}" destId="{1D73A716-F3DC-498D-B4CB-362BBA8A7C6C}" srcOrd="0" destOrd="0" presId="urn:microsoft.com/office/officeart/2005/8/layout/radial1"/>
    <dgm:cxn modelId="{B2B95713-0A4D-4F0A-BFB2-61CAAFA97EBB}" type="presOf" srcId="{19735618-7402-4A43-9B7D-2FDD4FDD6032}" destId="{C15A353B-5AB6-47BF-9F74-587C466040ED}" srcOrd="1" destOrd="0" presId="urn:microsoft.com/office/officeart/2005/8/layout/radial1"/>
    <dgm:cxn modelId="{8A7E2199-13AC-441F-953A-AFADF092B7EB}" type="presOf" srcId="{19735618-7402-4A43-9B7D-2FDD4FDD6032}" destId="{DE1D5258-52B0-4782-AD52-FB98FD9B0AFB}" srcOrd="0" destOrd="0" presId="urn:microsoft.com/office/officeart/2005/8/layout/radial1"/>
    <dgm:cxn modelId="{C6F3C8DA-BC7A-482D-8932-3DA79859BBFE}" type="presOf" srcId="{F14FD06F-5173-423C-8FC2-D0C51D827ADA}" destId="{D5154A53-CDA6-4ED8-B608-F30126EBD82C}" srcOrd="0" destOrd="0" presId="urn:microsoft.com/office/officeart/2005/8/layout/radial1"/>
    <dgm:cxn modelId="{5EBD81AA-E923-4806-AEED-46DF32EDA205}" srcId="{C27DA049-E82F-4B22-AAC3-48B482848A08}" destId="{AB8E4052-A9EB-4AE5-9FB3-1E36AC5C237A}" srcOrd="4" destOrd="0" parTransId="{650ED3ED-DEF7-465A-8281-5647AD39C4AB}" sibTransId="{13198BBE-0E5D-474F-8586-E869DD63E929}"/>
    <dgm:cxn modelId="{F3202781-16B5-48BA-99F4-DF46C05A636B}" type="presOf" srcId="{52F45B76-D71C-47D4-8F72-6FF18145A69F}" destId="{3CF8CB89-8532-4140-B89D-2C5C2E5F0185}" srcOrd="0" destOrd="0" presId="urn:microsoft.com/office/officeart/2005/8/layout/radial1"/>
    <dgm:cxn modelId="{CF02DE33-95D5-4E82-A866-8FE5F9561D2B}" srcId="{C27DA049-E82F-4B22-AAC3-48B482848A08}" destId="{26FF7DEA-CC11-4CE4-B705-73F4FD1A5920}" srcOrd="1" destOrd="0" parTransId="{92C6508C-3CF2-4A56-BAF4-448F9E51F615}" sibTransId="{457283B0-EE4E-4073-86AE-908EC1FBE5C8}"/>
    <dgm:cxn modelId="{F86F99B1-5D92-4D84-B0E4-B2D1C21ED277}" srcId="{C27DA049-E82F-4B22-AAC3-48B482848A08}" destId="{F14FD06F-5173-423C-8FC2-D0C51D827ADA}" srcOrd="3" destOrd="0" parTransId="{4098E891-7F8E-4AFB-89BC-EA00FBCD242F}" sibTransId="{5AEBFA92-AF1B-4FEF-A752-C4EE80669AA5}"/>
    <dgm:cxn modelId="{746BDEC1-19C6-45BA-97FE-1815A4F52D19}" type="presOf" srcId="{4098E891-7F8E-4AFB-89BC-EA00FBCD242F}" destId="{FB6ED8ED-8D5D-499F-B4D5-19AA63010236}" srcOrd="0" destOrd="0" presId="urn:microsoft.com/office/officeart/2005/8/layout/radial1"/>
    <dgm:cxn modelId="{1FBEB37B-6208-44FF-868D-C6586F50B977}" type="presOf" srcId="{52F45B76-D71C-47D4-8F72-6FF18145A69F}" destId="{0C0269F8-7E29-4423-8E6E-29694B7C0351}" srcOrd="1" destOrd="0" presId="urn:microsoft.com/office/officeart/2005/8/layout/radial1"/>
    <dgm:cxn modelId="{21792549-3E93-4B80-B58A-1F49DF03F343}" type="presOf" srcId="{F99CE697-3409-4E03-9472-189A71FC4749}" destId="{B18D4552-7232-48C9-B970-0E190F65537C}" srcOrd="0" destOrd="0" presId="urn:microsoft.com/office/officeart/2005/8/layout/radial1"/>
    <dgm:cxn modelId="{8B4354E7-3386-4B5B-AF00-7889AD50D3EB}" type="presOf" srcId="{E076CA58-5247-4DBC-BE9A-418EB351C0A5}" destId="{62ECD690-4D65-4922-8B59-4D74F0876D47}" srcOrd="1" destOrd="0" presId="urn:microsoft.com/office/officeart/2005/8/layout/radial1"/>
    <dgm:cxn modelId="{BEAF6BDD-D941-484B-BE8F-CF16710C6090}" type="presOf" srcId="{C27DA049-E82F-4B22-AAC3-48B482848A08}" destId="{066C15A7-A027-4C2D-804B-4780384D275A}" srcOrd="0" destOrd="0" presId="urn:microsoft.com/office/officeart/2005/8/layout/radial1"/>
    <dgm:cxn modelId="{F7135685-C624-4556-8F71-C694F3B9BA96}" type="presOf" srcId="{92C6508C-3CF2-4A56-BAF4-448F9E51F615}" destId="{78D05049-791F-49F5-B89D-8160C13F18C5}" srcOrd="1" destOrd="0" presId="urn:microsoft.com/office/officeart/2005/8/layout/radial1"/>
    <dgm:cxn modelId="{C21C5C15-FEB3-4D42-9329-0B78F8A98D72}" srcId="{C27DA049-E82F-4B22-AAC3-48B482848A08}" destId="{2E5D1FC3-FDBA-4884-9DF9-DE3F9865674F}" srcOrd="2" destOrd="0" parTransId="{19735618-7402-4A43-9B7D-2FDD4FDD6032}" sibTransId="{C4F3445F-7FF0-4BE7-BBE4-FBAF4A847BFB}"/>
    <dgm:cxn modelId="{86F1DD5A-F009-4408-AD40-18405C130248}" srcId="{C27DA049-E82F-4B22-AAC3-48B482848A08}" destId="{44D1EE72-F84C-4979-9ED8-18340B6D7580}" srcOrd="5" destOrd="0" parTransId="{52F45B76-D71C-47D4-8F72-6FF18145A69F}" sibTransId="{2032884F-DBFC-407E-AB32-190BD09D33B7}"/>
    <dgm:cxn modelId="{ED1E2D2D-25EF-43AF-AFCF-A51FC0BD13D6}" type="presOf" srcId="{7B96F40C-DE93-4072-9358-CADB254D27ED}" destId="{7C00A8E7-AE9B-4557-8151-97654FEB2EB2}" srcOrd="0" destOrd="0" presId="urn:microsoft.com/office/officeart/2005/8/layout/radial1"/>
    <dgm:cxn modelId="{DB6D7257-A9C5-4284-8B25-164007184E5B}" type="presOf" srcId="{AB8E4052-A9EB-4AE5-9FB3-1E36AC5C237A}" destId="{6288832D-634D-46E0-92C3-521D1CEDC6EB}" srcOrd="0" destOrd="0" presId="urn:microsoft.com/office/officeart/2005/8/layout/radial1"/>
    <dgm:cxn modelId="{892CBD76-C0E2-49DF-A3FB-A0D752C5F7ED}" type="presOf" srcId="{650ED3ED-DEF7-465A-8281-5647AD39C4AB}" destId="{B0AD61E5-2101-4D01-AD1D-713EB8496C73}" srcOrd="0" destOrd="0" presId="urn:microsoft.com/office/officeart/2005/8/layout/radial1"/>
    <dgm:cxn modelId="{61E478F0-137B-4B2C-ADEB-8E3D3A69C4B5}" type="presOf" srcId="{4098E891-7F8E-4AFB-89BC-EA00FBCD242F}" destId="{B775B58A-7BDA-4D28-9F57-E28739DC6A2E}" srcOrd="1" destOrd="0" presId="urn:microsoft.com/office/officeart/2005/8/layout/radial1"/>
    <dgm:cxn modelId="{07E1AB9C-F827-470D-990E-9F3256C29C53}" srcId="{C27DA049-E82F-4B22-AAC3-48B482848A08}" destId="{F99CE697-3409-4E03-9472-189A71FC4749}" srcOrd="0" destOrd="0" parTransId="{E076CA58-5247-4DBC-BE9A-418EB351C0A5}" sibTransId="{AFE9DFC9-BADB-4185-9B2A-4C34E2816E1E}"/>
    <dgm:cxn modelId="{F30E690A-B22A-45C6-82A3-1A26F02E5767}" type="presParOf" srcId="{7C00A8E7-AE9B-4557-8151-97654FEB2EB2}" destId="{066C15A7-A027-4C2D-804B-4780384D275A}" srcOrd="0" destOrd="0" presId="urn:microsoft.com/office/officeart/2005/8/layout/radial1"/>
    <dgm:cxn modelId="{733BB4DA-89F0-45E5-A1D0-725AFC8EFE68}" type="presParOf" srcId="{7C00A8E7-AE9B-4557-8151-97654FEB2EB2}" destId="{9AE77B14-FA70-4622-8197-7663A8B0A1FF}" srcOrd="1" destOrd="0" presId="urn:microsoft.com/office/officeart/2005/8/layout/radial1"/>
    <dgm:cxn modelId="{DFA0C335-519E-49B9-8F56-1BC8026F45AE}" type="presParOf" srcId="{9AE77B14-FA70-4622-8197-7663A8B0A1FF}" destId="{62ECD690-4D65-4922-8B59-4D74F0876D47}" srcOrd="0" destOrd="0" presId="urn:microsoft.com/office/officeart/2005/8/layout/radial1"/>
    <dgm:cxn modelId="{3157C979-42D5-49E5-907E-CA770B4E7B97}" type="presParOf" srcId="{7C00A8E7-AE9B-4557-8151-97654FEB2EB2}" destId="{B18D4552-7232-48C9-B970-0E190F65537C}" srcOrd="2" destOrd="0" presId="urn:microsoft.com/office/officeart/2005/8/layout/radial1"/>
    <dgm:cxn modelId="{6FD74F8F-17A1-4564-8E85-FD9074528131}" type="presParOf" srcId="{7C00A8E7-AE9B-4557-8151-97654FEB2EB2}" destId="{2BBF12CC-79F6-4F98-A744-24FB71F8975A}" srcOrd="3" destOrd="0" presId="urn:microsoft.com/office/officeart/2005/8/layout/radial1"/>
    <dgm:cxn modelId="{256F501D-AB4B-49F7-AF75-9957B8D708A0}" type="presParOf" srcId="{2BBF12CC-79F6-4F98-A744-24FB71F8975A}" destId="{78D05049-791F-49F5-B89D-8160C13F18C5}" srcOrd="0" destOrd="0" presId="urn:microsoft.com/office/officeart/2005/8/layout/radial1"/>
    <dgm:cxn modelId="{E7CB165A-E746-4F39-B696-5130405A35C6}" type="presParOf" srcId="{7C00A8E7-AE9B-4557-8151-97654FEB2EB2}" destId="{6E1258B8-FE9A-4BD1-B134-9C9228649D96}" srcOrd="4" destOrd="0" presId="urn:microsoft.com/office/officeart/2005/8/layout/radial1"/>
    <dgm:cxn modelId="{F1CD3D62-08C6-43A1-9A4A-B5C635618129}" type="presParOf" srcId="{7C00A8E7-AE9B-4557-8151-97654FEB2EB2}" destId="{DE1D5258-52B0-4782-AD52-FB98FD9B0AFB}" srcOrd="5" destOrd="0" presId="urn:microsoft.com/office/officeart/2005/8/layout/radial1"/>
    <dgm:cxn modelId="{443DD596-E41D-42F2-BB59-43ECB408E04B}" type="presParOf" srcId="{DE1D5258-52B0-4782-AD52-FB98FD9B0AFB}" destId="{C15A353B-5AB6-47BF-9F74-587C466040ED}" srcOrd="0" destOrd="0" presId="urn:microsoft.com/office/officeart/2005/8/layout/radial1"/>
    <dgm:cxn modelId="{79A55053-C177-40CC-BAF7-1DE76320C450}" type="presParOf" srcId="{7C00A8E7-AE9B-4557-8151-97654FEB2EB2}" destId="{D34CE415-AEE5-49AD-8655-2804FB5D8DF0}" srcOrd="6" destOrd="0" presId="urn:microsoft.com/office/officeart/2005/8/layout/radial1"/>
    <dgm:cxn modelId="{A5468BD7-2C99-4C78-91B2-9A7FF3124437}" type="presParOf" srcId="{7C00A8E7-AE9B-4557-8151-97654FEB2EB2}" destId="{FB6ED8ED-8D5D-499F-B4D5-19AA63010236}" srcOrd="7" destOrd="0" presId="urn:microsoft.com/office/officeart/2005/8/layout/radial1"/>
    <dgm:cxn modelId="{1F9644B4-3DA6-4763-93CD-1D5917BF02CA}" type="presParOf" srcId="{FB6ED8ED-8D5D-499F-B4D5-19AA63010236}" destId="{B775B58A-7BDA-4D28-9F57-E28739DC6A2E}" srcOrd="0" destOrd="0" presId="urn:microsoft.com/office/officeart/2005/8/layout/radial1"/>
    <dgm:cxn modelId="{D822ABA5-990B-48EA-9226-FA210215082A}" type="presParOf" srcId="{7C00A8E7-AE9B-4557-8151-97654FEB2EB2}" destId="{D5154A53-CDA6-4ED8-B608-F30126EBD82C}" srcOrd="8" destOrd="0" presId="urn:microsoft.com/office/officeart/2005/8/layout/radial1"/>
    <dgm:cxn modelId="{A13EEDAC-D6C8-49F8-8518-B5932EDAA57F}" type="presParOf" srcId="{7C00A8E7-AE9B-4557-8151-97654FEB2EB2}" destId="{B0AD61E5-2101-4D01-AD1D-713EB8496C73}" srcOrd="9" destOrd="0" presId="urn:microsoft.com/office/officeart/2005/8/layout/radial1"/>
    <dgm:cxn modelId="{474DA93B-DA16-4FF1-8B5A-BF9448EE9B64}" type="presParOf" srcId="{B0AD61E5-2101-4D01-AD1D-713EB8496C73}" destId="{675384DA-7551-4E59-BBA1-02649AAE9530}" srcOrd="0" destOrd="0" presId="urn:microsoft.com/office/officeart/2005/8/layout/radial1"/>
    <dgm:cxn modelId="{7B05A10A-BA3B-4BB5-AF03-7AB39DC71D30}" type="presParOf" srcId="{7C00A8E7-AE9B-4557-8151-97654FEB2EB2}" destId="{6288832D-634D-46E0-92C3-521D1CEDC6EB}" srcOrd="10" destOrd="0" presId="urn:microsoft.com/office/officeart/2005/8/layout/radial1"/>
    <dgm:cxn modelId="{6C0A6972-868B-4E80-BBA6-9DF8DFA85BC1}" type="presParOf" srcId="{7C00A8E7-AE9B-4557-8151-97654FEB2EB2}" destId="{3CF8CB89-8532-4140-B89D-2C5C2E5F0185}" srcOrd="11" destOrd="0" presId="urn:microsoft.com/office/officeart/2005/8/layout/radial1"/>
    <dgm:cxn modelId="{97365A1A-5A1C-4EC3-B6BC-0E1D5092F447}" type="presParOf" srcId="{3CF8CB89-8532-4140-B89D-2C5C2E5F0185}" destId="{0C0269F8-7E29-4423-8E6E-29694B7C0351}" srcOrd="0" destOrd="0" presId="urn:microsoft.com/office/officeart/2005/8/layout/radial1"/>
    <dgm:cxn modelId="{DEB000BF-265E-4080-8352-D2B2E20BD5F1}" type="presParOf" srcId="{7C00A8E7-AE9B-4557-8151-97654FEB2EB2}" destId="{1D73A716-F3DC-498D-B4CB-362BBA8A7C6C}" srcOrd="12"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330FF2-53D1-4EAB-8162-2A65DF761A93}" type="datetimeFigureOut">
              <a:rPr lang="pt-BR" smtClean="0"/>
              <a:t>24/01/2020</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C62233-6D09-4A55-A883-3C4CAB52D907}" type="slidenum">
              <a:rPr lang="pt-BR" smtClean="0"/>
              <a:t>‹nº›</a:t>
            </a:fld>
            <a:endParaRPr lang="pt-BR"/>
          </a:p>
        </p:txBody>
      </p:sp>
    </p:spTree>
    <p:extLst>
      <p:ext uri="{BB962C8B-B14F-4D97-AF65-F5344CB8AC3E}">
        <p14:creationId xmlns:p14="http://schemas.microsoft.com/office/powerpoint/2010/main" val="36590799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ço Reservado para Imagem de Slide 1"/>
          <p:cNvSpPr>
            <a:spLocks noGrp="1" noRot="1" noChangeAspect="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Espaço Reservado para Número de Slide 3"/>
          <p:cNvSpPr>
            <a:spLocks noGrp="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69C7987-F7E4-485E-A1FB-6CFF69469242}" type="slidenum">
              <a:rPr lang="pt-BR"/>
              <a:pPr eaLnBrk="1" hangingPunct="1"/>
              <a:t>1</a:t>
            </a:fld>
            <a:endParaRPr lang="pt-BR"/>
          </a:p>
        </p:txBody>
      </p:sp>
    </p:spTree>
    <p:extLst>
      <p:ext uri="{BB962C8B-B14F-4D97-AF65-F5344CB8AC3E}">
        <p14:creationId xmlns:p14="http://schemas.microsoft.com/office/powerpoint/2010/main" val="21562948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ço Reservado para Imagem de Slide 1"/>
          <p:cNvSpPr>
            <a:spLocks noGrp="1" noRot="1" noChangeAspect="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Espaço Reservado para Número de Slide 3"/>
          <p:cNvSpPr>
            <a:spLocks noGrp="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69C7987-F7E4-485E-A1FB-6CFF69469242}" type="slidenum">
              <a:rPr lang="pt-BR"/>
              <a:pPr eaLnBrk="1" hangingPunct="1"/>
              <a:t>6</a:t>
            </a:fld>
            <a:endParaRPr lang="pt-BR"/>
          </a:p>
        </p:txBody>
      </p:sp>
    </p:spTree>
    <p:extLst>
      <p:ext uri="{BB962C8B-B14F-4D97-AF65-F5344CB8AC3E}">
        <p14:creationId xmlns:p14="http://schemas.microsoft.com/office/powerpoint/2010/main" val="3797942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465D1B-FE97-4202-A940-3BA3257C9971}" type="slidenum">
              <a:rPr lang="en-US"/>
              <a:pPr/>
              <a:t>10</a:t>
            </a:fld>
            <a:endParaRPr lang="en-US"/>
          </a:p>
        </p:txBody>
      </p:sp>
      <p:sp>
        <p:nvSpPr>
          <p:cNvPr id="278530" name="Rectangle 2"/>
          <p:cNvSpPr>
            <a:spLocks noGrp="1" noRot="1" noChangeAspect="1" noChangeArrowheads="1" noTextEdit="1"/>
          </p:cNvSpPr>
          <p:nvPr>
            <p:ph type="sldImg"/>
          </p:nvPr>
        </p:nvSpPr>
        <p:spPr>
          <a:xfrm>
            <a:off x="1411288" y="685800"/>
            <a:ext cx="3963987" cy="2971800"/>
          </a:xfrm>
          <a:ln/>
        </p:spPr>
      </p:sp>
      <p:sp>
        <p:nvSpPr>
          <p:cNvPr id="278531" name="Rectangle 3"/>
          <p:cNvSpPr>
            <a:spLocks noGrp="1" noChangeArrowheads="1"/>
          </p:cNvSpPr>
          <p:nvPr>
            <p:ph type="body" idx="1"/>
          </p:nvPr>
        </p:nvSpPr>
        <p:spPr>
          <a:xfrm>
            <a:off x="380466" y="3963181"/>
            <a:ext cx="6097070" cy="4494435"/>
          </a:xfrm>
        </p:spPr>
        <p:txBody>
          <a:bodyPr lIns="91648" tIns="45823" rIns="91648" bIns="45823"/>
          <a:lstStyle/>
          <a:p>
            <a:r>
              <a:rPr lang="pt-BR" altLang="en-US"/>
              <a:t>We’re also seeing companies of all sizes and industries beginning to deploy risk-related initiatives so that they can obtain better value from risk outcomes.</a:t>
            </a:r>
          </a:p>
          <a:p>
            <a:r>
              <a:rPr lang="pt-BR" altLang="en-US"/>
              <a:t>Such risk initiatives may be embedded in employee training, product launches, deployment of new systems, reward programs, or any of the ongoing activities of the enterprise.</a:t>
            </a:r>
          </a:p>
          <a:p>
            <a:r>
              <a:rPr lang="pt-BR" altLang="en-US">
                <a:solidFill>
                  <a:srgbClr val="FF0000"/>
                </a:solidFill>
              </a:rPr>
              <a:t>For example, a story that came out last week in the press about Mercury Computers …. Many of the employees were given new Porsche Boxters because they accepted and made value from the risks in their business and achieved the goal set for them of raising share value by more than double over a year. In fact, they </a:t>
            </a:r>
            <a:r>
              <a:rPr lang="pt-BR" altLang="en-US" u="sng">
                <a:solidFill>
                  <a:srgbClr val="FF0000"/>
                </a:solidFill>
              </a:rPr>
              <a:t>tripled</a:t>
            </a:r>
            <a:r>
              <a:rPr lang="pt-BR" altLang="en-US">
                <a:solidFill>
                  <a:srgbClr val="FF0000"/>
                </a:solidFill>
              </a:rPr>
              <a:t> the share value.  This is a great visual example embedding the programs into the company and making the reward very visible.</a:t>
            </a:r>
          </a:p>
        </p:txBody>
      </p:sp>
    </p:spTree>
    <p:extLst>
      <p:ext uri="{BB962C8B-B14F-4D97-AF65-F5344CB8AC3E}">
        <p14:creationId xmlns:p14="http://schemas.microsoft.com/office/powerpoint/2010/main" val="15782776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pt-BR" smtClean="0"/>
              <a:t>Clique para editar o título mestre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22B5CBF9-22C2-4260-9A0F-8DD4BFE256EB}" type="datetimeFigureOut">
              <a:rPr lang="pt-BR" smtClean="0"/>
              <a:t>24/01/2020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84D30AFB-8C21-49D3-8186-EDE922F83D01}" type="slidenum">
              <a:rPr lang="pt-BR" smtClean="0"/>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22B5CBF9-22C2-4260-9A0F-8DD4BFE256EB}" type="datetimeFigureOut">
              <a:rPr lang="pt-BR" smtClean="0"/>
              <a:t>24/01/2020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84D30AFB-8C21-49D3-8186-EDE922F83D01}"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e texto verticais">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2B5CBF9-22C2-4260-9A0F-8DD4BFE256EB}" type="datetimeFigureOut">
              <a:rPr lang="pt-BR" smtClean="0"/>
              <a:t>24/01/2020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84D30AFB-8C21-49D3-8186-EDE922F83D01}" type="slidenum">
              <a:rPr lang="pt-BR" smtClean="0"/>
              <a:t>‹nº›</a:t>
            </a:fld>
            <a:endParaRPr lang="pt-B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22B5CBF9-22C2-4260-9A0F-8DD4BFE256EB}" type="datetimeFigureOut">
              <a:rPr lang="pt-BR" smtClean="0"/>
              <a:t>24/01/2020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84D30AFB-8C21-49D3-8186-EDE922F83D01}" type="slidenum">
              <a:rPr lang="pt-BR" smtClean="0"/>
              <a:t>‹nº›</a:t>
            </a:fld>
            <a:endParaRPr lang="pt-BR"/>
          </a:p>
        </p:txBody>
      </p:sp>
      <p:sp>
        <p:nvSpPr>
          <p:cNvPr id="7" name="Title 6"/>
          <p:cNvSpPr>
            <a:spLocks noGrp="1"/>
          </p:cNvSpPr>
          <p:nvPr>
            <p:ph type="title"/>
          </p:nvPr>
        </p:nvSpPr>
        <p:spPr/>
        <p:txBody>
          <a:bodyPr/>
          <a:lstStyle/>
          <a:p>
            <a:r>
              <a:rPr lang="pt-BR" smtClean="0"/>
              <a:t>Clique para editar o título mestre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22B5CBF9-22C2-4260-9A0F-8DD4BFE256EB}" type="datetimeFigureOut">
              <a:rPr lang="pt-BR" smtClean="0"/>
              <a:t>24/01/2020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84D30AFB-8C21-49D3-8186-EDE922F83D01}" type="slidenum">
              <a:rPr lang="pt-BR" smtClean="0"/>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5" name="Date Placeholder 4"/>
          <p:cNvSpPr>
            <a:spLocks noGrp="1"/>
          </p:cNvSpPr>
          <p:nvPr>
            <p:ph type="dt" sz="half" idx="10"/>
          </p:nvPr>
        </p:nvSpPr>
        <p:spPr/>
        <p:txBody>
          <a:bodyPr/>
          <a:lstStyle/>
          <a:p>
            <a:fld id="{22B5CBF9-22C2-4260-9A0F-8DD4BFE256EB}" type="datetimeFigureOut">
              <a:rPr lang="pt-BR" smtClean="0"/>
              <a:t>24/01/2020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84D30AFB-8C21-49D3-8186-EDE922F83D01}" type="slidenum">
              <a:rPr lang="pt-BR" smtClean="0"/>
              <a:t>‹nº›</a:t>
            </a:fld>
            <a:endParaRPr lang="pt-BR"/>
          </a:p>
        </p:txBody>
      </p:sp>
      <p:sp>
        <p:nvSpPr>
          <p:cNvPr id="9" name="Content Placeholder 8"/>
          <p:cNvSpPr>
            <a:spLocks noGrp="1"/>
          </p:cNvSpPr>
          <p:nvPr>
            <p:ph sz="quarter" idx="13"/>
          </p:nvPr>
        </p:nvSpPr>
        <p:spPr>
          <a:xfrm>
            <a:off x="676655" y="2679192"/>
            <a:ext cx="3822192" cy="34472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smtClean="0"/>
              <a:t>Clique para editar o título mestre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22B5CBF9-22C2-4260-9A0F-8DD4BFE256EB}" type="datetimeFigureOut">
              <a:rPr lang="pt-BR" smtClean="0"/>
              <a:t>24/01/2020</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84D30AFB-8C21-49D3-8186-EDE922F83D01}" type="slidenum">
              <a:rPr lang="pt-BR" smtClean="0"/>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Date Placeholder 2"/>
          <p:cNvSpPr>
            <a:spLocks noGrp="1"/>
          </p:cNvSpPr>
          <p:nvPr>
            <p:ph type="dt" sz="half" idx="10"/>
          </p:nvPr>
        </p:nvSpPr>
        <p:spPr/>
        <p:txBody>
          <a:bodyPr/>
          <a:lstStyle/>
          <a:p>
            <a:fld id="{22B5CBF9-22C2-4260-9A0F-8DD4BFE256EB}" type="datetimeFigureOut">
              <a:rPr lang="pt-BR" smtClean="0"/>
              <a:t>24/01/2020</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84D30AFB-8C21-49D3-8186-EDE922F83D01}"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22B5CBF9-22C2-4260-9A0F-8DD4BFE256EB}" type="datetimeFigureOut">
              <a:rPr lang="pt-BR" smtClean="0"/>
              <a:t>24/01/2020</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84D30AFB-8C21-49D3-8186-EDE922F83D01}"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2B5CBF9-22C2-4260-9A0F-8DD4BFE256EB}" type="datetimeFigureOut">
              <a:rPr lang="pt-BR" smtClean="0"/>
              <a:t>24/01/2020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84D30AFB-8C21-49D3-8186-EDE922F83D01}" type="slidenum">
              <a:rPr lang="pt-BR" smtClean="0"/>
              <a:t>‹nº›</a:t>
            </a:fld>
            <a:endParaRPr lang="pt-B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pt-BR" smtClean="0"/>
              <a:t>Clique para editar o título mestre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pt-BR" smtClean="0"/>
              <a:t>Clique para editar o título mestre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22B5CBF9-22C2-4260-9A0F-8DD4BFE256EB}" type="datetimeFigureOut">
              <a:rPr lang="pt-BR" smtClean="0"/>
              <a:t>24/01/2020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84D30AFB-8C21-49D3-8186-EDE922F83D01}" type="slidenum">
              <a:rPr lang="pt-BR" smtClean="0"/>
              <a:t>‹nº›</a:t>
            </a:fld>
            <a:endParaRPr lang="pt-B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pt-BR" smtClean="0"/>
              <a:t>Clique para editar o título mestre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22B5CBF9-22C2-4260-9A0F-8DD4BFE256EB}" type="datetimeFigureOut">
              <a:rPr lang="pt-BR" smtClean="0"/>
              <a:t>24/01/2020</a:t>
            </a:fld>
            <a:endParaRPr lang="pt-B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pt-B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84D30AFB-8C21-49D3-8186-EDE922F83D01}" type="slidenum">
              <a:rPr lang="pt-BR" smtClean="0"/>
              <a:t>‹nº›</a:t>
            </a:fld>
            <a:endParaRPr lang="pt-B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Tree>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ext Box 4"/>
          <p:cNvSpPr txBox="1">
            <a:spLocks noChangeArrowheads="1"/>
          </p:cNvSpPr>
          <p:nvPr/>
        </p:nvSpPr>
        <p:spPr bwMode="auto">
          <a:xfrm>
            <a:off x="323850" y="6488113"/>
            <a:ext cx="11588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pt-BR" b="1">
                <a:solidFill>
                  <a:schemeClr val="bg1"/>
                </a:solidFill>
              </a:rPr>
              <a:t>Jan/2014</a:t>
            </a:r>
          </a:p>
        </p:txBody>
      </p:sp>
      <p:sp>
        <p:nvSpPr>
          <p:cNvPr id="2" name="CaixaDeTexto 1"/>
          <p:cNvSpPr txBox="1"/>
          <p:nvPr/>
        </p:nvSpPr>
        <p:spPr>
          <a:xfrm>
            <a:off x="179512" y="-171400"/>
            <a:ext cx="8496944" cy="1384995"/>
          </a:xfrm>
          <a:prstGeom prst="rect">
            <a:avLst/>
          </a:prstGeom>
          <a:noFill/>
        </p:spPr>
        <p:txBody>
          <a:bodyPr wrap="square" rtlCol="0">
            <a:spAutoFit/>
          </a:bodyPr>
          <a:lstStyle/>
          <a:p>
            <a:endParaRPr lang="pt-BR" sz="2800" b="1" dirty="0" smtClean="0"/>
          </a:p>
          <a:p>
            <a:pPr algn="r"/>
            <a:r>
              <a:rPr lang="pt-BR" sz="2800" b="1" dirty="0" smtClean="0">
                <a:solidFill>
                  <a:srgbClr val="52527A"/>
                </a:solidFill>
                <a:latin typeface="Verdana" pitchFamily="34" charset="0"/>
                <a:cs typeface="Arial" charset="0"/>
              </a:rPr>
              <a:t> Gestão de Risos Corporativos</a:t>
            </a:r>
          </a:p>
          <a:p>
            <a:pPr algn="r"/>
            <a:r>
              <a:rPr lang="pt-BR" sz="2800" b="1" dirty="0" smtClean="0">
                <a:solidFill>
                  <a:srgbClr val="52527A"/>
                </a:solidFill>
                <a:latin typeface="Verdana" pitchFamily="34" charset="0"/>
                <a:cs typeface="Arial" charset="0"/>
              </a:rPr>
              <a:t> Visão </a:t>
            </a:r>
            <a:r>
              <a:rPr lang="pt-BR" sz="2800" b="1" dirty="0" smtClean="0">
                <a:solidFill>
                  <a:srgbClr val="52527A"/>
                </a:solidFill>
                <a:latin typeface="Verdana" pitchFamily="34" charset="0"/>
                <a:cs typeface="Arial" charset="0"/>
              </a:rPr>
              <a:t>Planejamento</a:t>
            </a:r>
            <a:endParaRPr lang="pt-BR" sz="2800" b="1" dirty="0">
              <a:solidFill>
                <a:srgbClr val="52527A"/>
              </a:solidFill>
              <a:latin typeface="Verdana" pitchFamily="34" charset="0"/>
              <a:cs typeface="Arial" charset="0"/>
            </a:endParaRPr>
          </a:p>
        </p:txBody>
      </p:sp>
      <p:sp>
        <p:nvSpPr>
          <p:cNvPr id="3" name="CaixaDeTexto 2"/>
          <p:cNvSpPr txBox="1"/>
          <p:nvPr/>
        </p:nvSpPr>
        <p:spPr>
          <a:xfrm>
            <a:off x="3563888" y="3284984"/>
            <a:ext cx="2138727" cy="523220"/>
          </a:xfrm>
          <a:prstGeom prst="rect">
            <a:avLst/>
          </a:prstGeom>
          <a:noFill/>
        </p:spPr>
        <p:txBody>
          <a:bodyPr wrap="none" rtlCol="0">
            <a:spAutoFit/>
          </a:bodyPr>
          <a:lstStyle/>
          <a:p>
            <a:r>
              <a:rPr lang="pt-BR" sz="2800" b="1" dirty="0" smtClean="0">
                <a:solidFill>
                  <a:srgbClr val="0070C0"/>
                </a:solidFill>
              </a:rPr>
              <a:t>MÓDULO   6 </a:t>
            </a:r>
            <a:endParaRPr lang="pt-BR" sz="2800" b="1" dirty="0">
              <a:solidFill>
                <a:srgbClr val="0070C0"/>
              </a:solidFill>
            </a:endParaRPr>
          </a:p>
        </p:txBody>
      </p:sp>
    </p:spTree>
    <p:extLst>
      <p:ext uri="{BB962C8B-B14F-4D97-AF65-F5344CB8AC3E}">
        <p14:creationId xmlns:p14="http://schemas.microsoft.com/office/powerpoint/2010/main" val="28693101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a 6"/>
          <p:cNvGraphicFramePr/>
          <p:nvPr>
            <p:extLst/>
          </p:nvPr>
        </p:nvGraphicFramePr>
        <p:xfrm>
          <a:off x="5466" y="1484784"/>
          <a:ext cx="3342397"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CaixaDeTexto 1"/>
          <p:cNvSpPr txBox="1"/>
          <p:nvPr/>
        </p:nvSpPr>
        <p:spPr>
          <a:xfrm>
            <a:off x="5580112" y="260648"/>
            <a:ext cx="3744416" cy="1077218"/>
          </a:xfrm>
          <a:prstGeom prst="rect">
            <a:avLst/>
          </a:prstGeom>
          <a:noFill/>
        </p:spPr>
        <p:txBody>
          <a:bodyPr wrap="square" rtlCol="0">
            <a:spAutoFit/>
          </a:bodyPr>
          <a:lstStyle/>
          <a:p>
            <a:r>
              <a:rPr lang="pt-BR" sz="3200" b="1" dirty="0" smtClean="0">
                <a:solidFill>
                  <a:schemeClr val="tx1">
                    <a:lumMod val="75000"/>
                    <a:lumOff val="25000"/>
                  </a:schemeClr>
                </a:solidFill>
              </a:rPr>
              <a:t>10 Maiores riscos  </a:t>
            </a:r>
          </a:p>
          <a:p>
            <a:r>
              <a:rPr lang="pt-BR" sz="3200" b="1" dirty="0" smtClean="0">
                <a:solidFill>
                  <a:schemeClr val="tx1">
                    <a:lumMod val="75000"/>
                    <a:lumOff val="25000"/>
                  </a:schemeClr>
                </a:solidFill>
              </a:rPr>
              <a:t>visão de mercado</a:t>
            </a:r>
            <a:endParaRPr lang="pt-BR" sz="3200" b="1" dirty="0">
              <a:solidFill>
                <a:schemeClr val="tx1">
                  <a:lumMod val="75000"/>
                  <a:lumOff val="25000"/>
                </a:schemeClr>
              </a:solidFill>
            </a:endParaRPr>
          </a:p>
        </p:txBody>
      </p:sp>
      <p:sp>
        <p:nvSpPr>
          <p:cNvPr id="3" name="CaixaDeTexto 2"/>
          <p:cNvSpPr txBox="1"/>
          <p:nvPr/>
        </p:nvSpPr>
        <p:spPr>
          <a:xfrm>
            <a:off x="107504" y="6211669"/>
            <a:ext cx="8470644" cy="523220"/>
          </a:xfrm>
          <a:prstGeom prst="rect">
            <a:avLst/>
          </a:prstGeom>
          <a:noFill/>
        </p:spPr>
        <p:txBody>
          <a:bodyPr wrap="square" rtlCol="0">
            <a:spAutoFit/>
          </a:bodyPr>
          <a:lstStyle/>
          <a:p>
            <a:pPr algn="ctr"/>
            <a:r>
              <a:rPr lang="pt-BR" sz="1400" b="1" dirty="0" smtClean="0">
                <a:solidFill>
                  <a:srgbClr val="0070C0"/>
                </a:solidFill>
              </a:rPr>
              <a:t>Fonte: Revista Exame - Pesquisa Global de Gerenciamento de Riscos (Global </a:t>
            </a:r>
            <a:r>
              <a:rPr lang="pt-BR" sz="1400" b="1" dirty="0" err="1" smtClean="0">
                <a:solidFill>
                  <a:srgbClr val="0070C0"/>
                </a:solidFill>
              </a:rPr>
              <a:t>Survey</a:t>
            </a:r>
            <a:r>
              <a:rPr lang="pt-BR" sz="1400" b="1" dirty="0" smtClean="0">
                <a:solidFill>
                  <a:srgbClr val="0070C0"/>
                </a:solidFill>
              </a:rPr>
              <a:t>) – América Latina – 2015  “Os 10 maiores riscos para as organizações”</a:t>
            </a:r>
            <a:endParaRPr lang="pt-BR" sz="1400" b="1" dirty="0">
              <a:solidFill>
                <a:srgbClr val="0070C0"/>
              </a:solidFill>
            </a:endParaRPr>
          </a:p>
        </p:txBody>
      </p:sp>
      <p:sp>
        <p:nvSpPr>
          <p:cNvPr id="4" name="CaixaDeTexto 3"/>
          <p:cNvSpPr txBox="1"/>
          <p:nvPr/>
        </p:nvSpPr>
        <p:spPr>
          <a:xfrm>
            <a:off x="3563888" y="2057865"/>
            <a:ext cx="5320687" cy="3170099"/>
          </a:xfrm>
          <a:prstGeom prst="rect">
            <a:avLst/>
          </a:prstGeom>
          <a:solidFill>
            <a:schemeClr val="bg1">
              <a:lumMod val="95000"/>
            </a:schemeClr>
          </a:solidFill>
          <a:ln>
            <a:solidFill>
              <a:srgbClr val="0070C0"/>
            </a:solidFill>
          </a:ln>
        </p:spPr>
        <p:txBody>
          <a:bodyPr wrap="none" rtlCol="0">
            <a:spAutoFit/>
          </a:bodyPr>
          <a:lstStyle/>
          <a:p>
            <a:r>
              <a:rPr lang="pt-BR" sz="2000" b="1" dirty="0" smtClean="0">
                <a:solidFill>
                  <a:srgbClr val="0070C0"/>
                </a:solidFill>
              </a:rPr>
              <a:t>1- Dano à reputação/marca</a:t>
            </a:r>
          </a:p>
          <a:p>
            <a:r>
              <a:rPr lang="pt-BR" sz="2000" b="1" dirty="0" smtClean="0">
                <a:solidFill>
                  <a:srgbClr val="0070C0"/>
                </a:solidFill>
              </a:rPr>
              <a:t>2- Mudança regulatória/legislativa</a:t>
            </a:r>
          </a:p>
          <a:p>
            <a:r>
              <a:rPr lang="pt-BR" sz="2000" b="1" dirty="0" smtClean="0">
                <a:solidFill>
                  <a:srgbClr val="0070C0"/>
                </a:solidFill>
              </a:rPr>
              <a:t>3- Acirramento da concorrência</a:t>
            </a:r>
          </a:p>
          <a:p>
            <a:r>
              <a:rPr lang="pt-BR" sz="2000" b="1" dirty="0" smtClean="0">
                <a:solidFill>
                  <a:srgbClr val="0070C0"/>
                </a:solidFill>
              </a:rPr>
              <a:t>4- Integridade (crime, roubo, fraude)</a:t>
            </a:r>
          </a:p>
          <a:p>
            <a:r>
              <a:rPr lang="pt-BR" sz="2000" b="1" dirty="0" smtClean="0">
                <a:solidFill>
                  <a:srgbClr val="0070C0"/>
                </a:solidFill>
              </a:rPr>
              <a:t>5- Dano à propriedade</a:t>
            </a:r>
          </a:p>
          <a:p>
            <a:r>
              <a:rPr lang="pt-BR" sz="2000" b="1" dirty="0" smtClean="0">
                <a:solidFill>
                  <a:srgbClr val="0070C0"/>
                </a:solidFill>
              </a:rPr>
              <a:t>6- Falha na distribuição/cadeia de suprimentos</a:t>
            </a:r>
          </a:p>
          <a:p>
            <a:r>
              <a:rPr lang="pt-BR" sz="2000" b="1" dirty="0" smtClean="0">
                <a:solidFill>
                  <a:srgbClr val="0070C0"/>
                </a:solidFill>
              </a:rPr>
              <a:t>7- Incapacidade para reter/atrair talentos</a:t>
            </a:r>
          </a:p>
          <a:p>
            <a:r>
              <a:rPr lang="pt-BR" sz="2000" b="1" dirty="0" smtClean="0">
                <a:solidFill>
                  <a:srgbClr val="0070C0"/>
                </a:solidFill>
              </a:rPr>
              <a:t>8- Desaceleração econômica/recuperação lenta</a:t>
            </a:r>
          </a:p>
          <a:p>
            <a:r>
              <a:rPr lang="pt-BR" sz="2000" b="1" dirty="0" smtClean="0">
                <a:solidFill>
                  <a:srgbClr val="0070C0"/>
                </a:solidFill>
              </a:rPr>
              <a:t>9- Preço das </a:t>
            </a:r>
            <a:r>
              <a:rPr lang="pt-BR" sz="2000" b="1" dirty="0" err="1" smtClean="0">
                <a:solidFill>
                  <a:srgbClr val="0070C0"/>
                </a:solidFill>
              </a:rPr>
              <a:t>comodities</a:t>
            </a:r>
            <a:endParaRPr lang="pt-BR" sz="2000" b="1" dirty="0" smtClean="0">
              <a:solidFill>
                <a:srgbClr val="0070C0"/>
              </a:solidFill>
            </a:endParaRPr>
          </a:p>
          <a:p>
            <a:r>
              <a:rPr lang="pt-BR" sz="2000" b="1" dirty="0" smtClean="0">
                <a:solidFill>
                  <a:srgbClr val="0070C0"/>
                </a:solidFill>
              </a:rPr>
              <a:t>10- responsabilidade civil perante terceiros</a:t>
            </a:r>
            <a:endParaRPr lang="pt-BR" sz="2000" b="1" dirty="0">
              <a:solidFill>
                <a:srgbClr val="0070C0"/>
              </a:solidFill>
            </a:endParaRPr>
          </a:p>
        </p:txBody>
      </p:sp>
    </p:spTree>
    <p:extLst>
      <p:ext uri="{BB962C8B-B14F-4D97-AF65-F5344CB8AC3E}">
        <p14:creationId xmlns:p14="http://schemas.microsoft.com/office/powerpoint/2010/main" val="1932988256"/>
      </p:ext>
    </p:extLst>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txBox="1">
            <a:spLocks/>
          </p:cNvSpPr>
          <p:nvPr/>
        </p:nvSpPr>
        <p:spPr bwMode="auto">
          <a:xfrm>
            <a:off x="1817440" y="-22820"/>
            <a:ext cx="7291064" cy="5715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2800" b="1" dirty="0" smtClean="0">
                <a:solidFill>
                  <a:srgbClr val="52527A"/>
                </a:solidFill>
                <a:latin typeface="Verdana" pitchFamily="34" charset="0"/>
                <a:ea typeface="+mn-ea"/>
                <a:cs typeface="Arial" charset="0"/>
              </a:rPr>
              <a:t>                                                    </a:t>
            </a:r>
            <a:r>
              <a:rPr lang="pt-BR" sz="2800" b="1" dirty="0" smtClean="0">
                <a:solidFill>
                  <a:srgbClr val="52527A"/>
                </a:solidFill>
                <a:latin typeface="Verdana" pitchFamily="34" charset="0"/>
                <a:cs typeface="Arial" charset="0"/>
              </a:rPr>
              <a:t> </a:t>
            </a:r>
            <a:endParaRPr lang="pt-BR" sz="2800" b="1" dirty="0">
              <a:solidFill>
                <a:srgbClr val="52527A"/>
              </a:solidFill>
              <a:latin typeface="Verdana" pitchFamily="34" charset="0"/>
              <a:cs typeface="Arial" charset="0"/>
            </a:endParaRPr>
          </a:p>
          <a:p>
            <a:r>
              <a:rPr lang="pt-BR" sz="2800" b="1" dirty="0">
                <a:solidFill>
                  <a:srgbClr val="52527A"/>
                </a:solidFill>
                <a:latin typeface="Verdana" pitchFamily="34" charset="0"/>
                <a:cs typeface="Arial" charset="0"/>
              </a:rPr>
              <a:t>                    </a:t>
            </a:r>
            <a:r>
              <a:rPr lang="pt-BR" sz="2800" b="1" dirty="0" smtClean="0">
                <a:solidFill>
                  <a:srgbClr val="52527A"/>
                </a:solidFill>
                <a:latin typeface="Verdana" pitchFamily="34" charset="0"/>
                <a:cs typeface="Arial" charset="0"/>
              </a:rPr>
              <a:t>                                        Alternativa para a atuação da AI</a:t>
            </a:r>
          </a:p>
          <a:p>
            <a:r>
              <a:rPr lang="pt-BR" sz="2800" b="1" dirty="0" smtClean="0">
                <a:solidFill>
                  <a:srgbClr val="52527A"/>
                </a:solidFill>
                <a:latin typeface="Verdana" pitchFamily="34" charset="0"/>
                <a:cs typeface="Arial" charset="0"/>
              </a:rPr>
              <a:t>                          Gestão de riscos</a:t>
            </a:r>
            <a:endParaRPr lang="pt-BR" sz="2800" b="1" dirty="0">
              <a:solidFill>
                <a:srgbClr val="52527A"/>
              </a:solidFill>
              <a:latin typeface="Verdana" pitchFamily="34" charset="0"/>
              <a:cs typeface="Arial" charset="0"/>
            </a:endParaRPr>
          </a:p>
        </p:txBody>
      </p:sp>
      <p:sp>
        <p:nvSpPr>
          <p:cNvPr id="16" name="Elipse 15"/>
          <p:cNvSpPr/>
          <p:nvPr/>
        </p:nvSpPr>
        <p:spPr>
          <a:xfrm>
            <a:off x="5048393" y="1484784"/>
            <a:ext cx="2691960" cy="12241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smtClean="0"/>
              <a:t>Atuação</a:t>
            </a:r>
          </a:p>
          <a:p>
            <a:pPr algn="ctr"/>
            <a:r>
              <a:rPr lang="pt-BR" b="1" dirty="0" smtClean="0"/>
              <a:t>Interdependente</a:t>
            </a:r>
          </a:p>
          <a:p>
            <a:pPr algn="ctr"/>
            <a:r>
              <a:rPr lang="pt-BR" b="1" dirty="0" smtClean="0"/>
              <a:t>(Fomento)</a:t>
            </a:r>
            <a:endParaRPr lang="pt-BR" b="1" dirty="0"/>
          </a:p>
        </p:txBody>
      </p:sp>
      <p:graphicFrame>
        <p:nvGraphicFramePr>
          <p:cNvPr id="6" name="Diagrama 5"/>
          <p:cNvGraphicFramePr/>
          <p:nvPr>
            <p:extLst>
              <p:ext uri="{D42A27DB-BD31-4B8C-83A1-F6EECF244321}">
                <p14:modId xmlns:p14="http://schemas.microsoft.com/office/powerpoint/2010/main" val="2613121404"/>
              </p:ext>
            </p:extLst>
          </p:nvPr>
        </p:nvGraphicFramePr>
        <p:xfrm>
          <a:off x="251520" y="2492896"/>
          <a:ext cx="3384376" cy="36724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aixaDeTexto 6"/>
          <p:cNvSpPr txBox="1"/>
          <p:nvPr/>
        </p:nvSpPr>
        <p:spPr>
          <a:xfrm>
            <a:off x="3940610" y="2780928"/>
            <a:ext cx="4879862" cy="2862322"/>
          </a:xfrm>
          <a:prstGeom prst="rect">
            <a:avLst/>
          </a:prstGeom>
          <a:solidFill>
            <a:schemeClr val="bg1">
              <a:lumMod val="95000"/>
            </a:schemeClr>
          </a:solidFill>
          <a:ln>
            <a:solidFill>
              <a:srgbClr val="0070C0"/>
            </a:solidFill>
          </a:ln>
        </p:spPr>
        <p:txBody>
          <a:bodyPr wrap="none" rtlCol="0">
            <a:spAutoFit/>
          </a:bodyPr>
          <a:lstStyle/>
          <a:p>
            <a:r>
              <a:rPr lang="pt-BR" sz="2000" b="1" dirty="0" smtClean="0">
                <a:solidFill>
                  <a:srgbClr val="0070C0"/>
                </a:solidFill>
              </a:rPr>
              <a:t>1- Definição da estratégia e abordagem</a:t>
            </a:r>
          </a:p>
          <a:p>
            <a:r>
              <a:rPr lang="pt-BR" sz="2000" b="1" dirty="0" smtClean="0">
                <a:solidFill>
                  <a:srgbClr val="0070C0"/>
                </a:solidFill>
              </a:rPr>
              <a:t>2- Política de atuação – função </a:t>
            </a:r>
            <a:r>
              <a:rPr lang="pt-BR" sz="2000" b="1" dirty="0" err="1" smtClean="0">
                <a:solidFill>
                  <a:srgbClr val="0070C0"/>
                </a:solidFill>
              </a:rPr>
              <a:t>assurance</a:t>
            </a:r>
            <a:r>
              <a:rPr lang="pt-BR" sz="2000" b="1" dirty="0" smtClean="0">
                <a:solidFill>
                  <a:srgbClr val="0070C0"/>
                </a:solidFill>
              </a:rPr>
              <a:t> e </a:t>
            </a:r>
          </a:p>
          <a:p>
            <a:r>
              <a:rPr lang="pt-BR" sz="2000" b="1" dirty="0">
                <a:solidFill>
                  <a:srgbClr val="0070C0"/>
                </a:solidFill>
              </a:rPr>
              <a:t> </a:t>
            </a:r>
            <a:r>
              <a:rPr lang="pt-BR" sz="2000" b="1" dirty="0" smtClean="0">
                <a:solidFill>
                  <a:srgbClr val="0070C0"/>
                </a:solidFill>
              </a:rPr>
              <a:t>   função </a:t>
            </a:r>
            <a:r>
              <a:rPr lang="pt-BR" sz="2000" b="1" dirty="0" err="1" smtClean="0">
                <a:solidFill>
                  <a:srgbClr val="0070C0"/>
                </a:solidFill>
              </a:rPr>
              <a:t>advisory</a:t>
            </a:r>
            <a:r>
              <a:rPr lang="pt-BR" sz="2000" b="1" dirty="0" smtClean="0">
                <a:solidFill>
                  <a:srgbClr val="0070C0"/>
                </a:solidFill>
              </a:rPr>
              <a:t> - interdependência</a:t>
            </a:r>
          </a:p>
          <a:p>
            <a:r>
              <a:rPr lang="pt-BR" sz="2000" b="1" dirty="0" smtClean="0">
                <a:solidFill>
                  <a:srgbClr val="0070C0"/>
                </a:solidFill>
              </a:rPr>
              <a:t>2- Organização da estrutura</a:t>
            </a:r>
          </a:p>
          <a:p>
            <a:r>
              <a:rPr lang="pt-BR" sz="2000" b="1" dirty="0" smtClean="0">
                <a:solidFill>
                  <a:srgbClr val="0070C0"/>
                </a:solidFill>
              </a:rPr>
              <a:t>3- Dimensionamento da equipe técnica</a:t>
            </a:r>
          </a:p>
          <a:p>
            <a:r>
              <a:rPr lang="pt-BR" sz="2000" b="1" dirty="0" smtClean="0">
                <a:solidFill>
                  <a:srgbClr val="0070C0"/>
                </a:solidFill>
              </a:rPr>
              <a:t>4- Planejamento anual de atividades </a:t>
            </a:r>
          </a:p>
          <a:p>
            <a:r>
              <a:rPr lang="pt-BR" sz="2000" b="1" dirty="0" smtClean="0">
                <a:solidFill>
                  <a:srgbClr val="0070C0"/>
                </a:solidFill>
              </a:rPr>
              <a:t>5- Sincronização - Auditoria operacional/</a:t>
            </a:r>
          </a:p>
          <a:p>
            <a:r>
              <a:rPr lang="pt-BR" sz="2000" b="1" dirty="0">
                <a:solidFill>
                  <a:srgbClr val="0070C0"/>
                </a:solidFill>
              </a:rPr>
              <a:t> </a:t>
            </a:r>
            <a:r>
              <a:rPr lang="pt-BR" sz="2000" b="1" dirty="0" smtClean="0">
                <a:solidFill>
                  <a:srgbClr val="0070C0"/>
                </a:solidFill>
              </a:rPr>
              <a:t>    consultoria de gestão de riscos</a:t>
            </a:r>
          </a:p>
          <a:p>
            <a:r>
              <a:rPr lang="pt-BR" sz="2000" b="1" dirty="0" smtClean="0">
                <a:solidFill>
                  <a:srgbClr val="0070C0"/>
                </a:solidFill>
              </a:rPr>
              <a:t>6- Monitoramento e revisão de riscos</a:t>
            </a:r>
            <a:endParaRPr lang="pt-BR" sz="2000" b="1" dirty="0">
              <a:solidFill>
                <a:srgbClr val="0070C0"/>
              </a:solidFill>
            </a:endParaRPr>
          </a:p>
        </p:txBody>
      </p:sp>
    </p:spTree>
    <p:extLst>
      <p:ext uri="{BB962C8B-B14F-4D97-AF65-F5344CB8AC3E}">
        <p14:creationId xmlns:p14="http://schemas.microsoft.com/office/powerpoint/2010/main" val="30518321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txBox="1">
            <a:spLocks/>
          </p:cNvSpPr>
          <p:nvPr/>
        </p:nvSpPr>
        <p:spPr bwMode="auto">
          <a:xfrm>
            <a:off x="1259632" y="-315416"/>
            <a:ext cx="7755560" cy="120422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2800" b="1" dirty="0" smtClean="0">
                <a:solidFill>
                  <a:srgbClr val="52527A"/>
                </a:solidFill>
                <a:latin typeface="Verdana" pitchFamily="34" charset="0"/>
                <a:ea typeface="+mn-ea"/>
                <a:cs typeface="Arial" charset="0"/>
              </a:rPr>
              <a:t>                                                    </a:t>
            </a:r>
            <a:r>
              <a:rPr lang="pt-BR" sz="2800" b="1" dirty="0" smtClean="0">
                <a:solidFill>
                  <a:srgbClr val="52527A"/>
                </a:solidFill>
                <a:latin typeface="Verdana" pitchFamily="34" charset="0"/>
                <a:cs typeface="Arial" charset="0"/>
              </a:rPr>
              <a:t> </a:t>
            </a:r>
            <a:endParaRPr lang="pt-BR" sz="2800" b="1" dirty="0">
              <a:solidFill>
                <a:srgbClr val="52527A"/>
              </a:solidFill>
              <a:latin typeface="Verdana" pitchFamily="34" charset="0"/>
              <a:cs typeface="Arial" charset="0"/>
            </a:endParaRPr>
          </a:p>
          <a:p>
            <a:r>
              <a:rPr lang="pt-BR" sz="2800" b="1" dirty="0">
                <a:solidFill>
                  <a:srgbClr val="52527A"/>
                </a:solidFill>
                <a:latin typeface="Verdana" pitchFamily="34" charset="0"/>
                <a:cs typeface="Arial" charset="0"/>
              </a:rPr>
              <a:t>                    </a:t>
            </a:r>
            <a:r>
              <a:rPr lang="pt-BR" sz="2800" b="1" dirty="0" smtClean="0">
                <a:solidFill>
                  <a:srgbClr val="52527A"/>
                </a:solidFill>
                <a:latin typeface="Verdana" pitchFamily="34" charset="0"/>
                <a:cs typeface="Arial" charset="0"/>
              </a:rPr>
              <a:t>                                                                                                    </a:t>
            </a:r>
          </a:p>
          <a:p>
            <a:r>
              <a:rPr lang="pt-BR" sz="2800" b="1" dirty="0" smtClean="0">
                <a:solidFill>
                  <a:srgbClr val="52527A"/>
                </a:solidFill>
                <a:latin typeface="Verdana" pitchFamily="34" charset="0"/>
                <a:cs typeface="Arial" charset="0"/>
              </a:rPr>
              <a:t>                                Abordagem da AI </a:t>
            </a:r>
          </a:p>
          <a:p>
            <a:r>
              <a:rPr lang="pt-BR" sz="2800" b="1" dirty="0" smtClean="0">
                <a:solidFill>
                  <a:srgbClr val="52527A"/>
                </a:solidFill>
                <a:latin typeface="Verdana" pitchFamily="34" charset="0"/>
                <a:cs typeface="Arial" charset="0"/>
              </a:rPr>
              <a:t>               Visão de sistema e processo</a:t>
            </a:r>
            <a:endParaRPr lang="pt-BR" sz="2800" b="1" dirty="0">
              <a:solidFill>
                <a:srgbClr val="52527A"/>
              </a:solidFill>
              <a:latin typeface="Verdana" pitchFamily="34" charset="0"/>
              <a:cs typeface="Arial" charset="0"/>
            </a:endParaRPr>
          </a:p>
        </p:txBody>
      </p:sp>
      <p:pic>
        <p:nvPicPr>
          <p:cNvPr id="11" name="Image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95936" y="3789040"/>
            <a:ext cx="1257453" cy="936104"/>
          </a:xfrm>
          <a:prstGeom prst="rect">
            <a:avLst/>
          </a:prstGeom>
        </p:spPr>
      </p:pic>
      <p:sp>
        <p:nvSpPr>
          <p:cNvPr id="15" name="Elipse 14"/>
          <p:cNvSpPr/>
          <p:nvPr/>
        </p:nvSpPr>
        <p:spPr>
          <a:xfrm>
            <a:off x="2915816" y="2081380"/>
            <a:ext cx="2808312" cy="12241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smtClean="0"/>
              <a:t>PROCESSOS</a:t>
            </a:r>
            <a:endParaRPr lang="pt-BR" b="1" dirty="0"/>
          </a:p>
        </p:txBody>
      </p:sp>
      <p:sp>
        <p:nvSpPr>
          <p:cNvPr id="16" name="Elipse 15"/>
          <p:cNvSpPr/>
          <p:nvPr/>
        </p:nvSpPr>
        <p:spPr>
          <a:xfrm>
            <a:off x="2987824" y="5244748"/>
            <a:ext cx="2736304" cy="12241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smtClean="0"/>
              <a:t>ÓRGÃO/UNIDADE</a:t>
            </a:r>
            <a:endParaRPr lang="pt-BR" b="1" dirty="0"/>
          </a:p>
        </p:txBody>
      </p:sp>
      <p:sp>
        <p:nvSpPr>
          <p:cNvPr id="18" name="CaixaDeTexto 17"/>
          <p:cNvSpPr txBox="1"/>
          <p:nvPr/>
        </p:nvSpPr>
        <p:spPr>
          <a:xfrm>
            <a:off x="5796136" y="2156663"/>
            <a:ext cx="2526654" cy="1200329"/>
          </a:xfrm>
          <a:prstGeom prst="rect">
            <a:avLst/>
          </a:prstGeom>
          <a:noFill/>
        </p:spPr>
        <p:txBody>
          <a:bodyPr wrap="none" rtlCol="0">
            <a:spAutoFit/>
          </a:bodyPr>
          <a:lstStyle/>
          <a:p>
            <a:pPr marL="285750" indent="-285750">
              <a:buFont typeface="Wingdings" panose="05000000000000000000" pitchFamily="2" charset="2"/>
              <a:buChar char="ü"/>
            </a:pPr>
            <a:r>
              <a:rPr lang="pt-BR" b="1" dirty="0" smtClean="0">
                <a:solidFill>
                  <a:srgbClr val="0070C0"/>
                </a:solidFill>
              </a:rPr>
              <a:t>Riscos dos processos</a:t>
            </a:r>
          </a:p>
          <a:p>
            <a:pPr marL="285750" indent="-285750">
              <a:buFont typeface="Wingdings" panose="05000000000000000000" pitchFamily="2" charset="2"/>
              <a:buChar char="ü"/>
            </a:pPr>
            <a:r>
              <a:rPr lang="pt-BR" b="1" dirty="0" smtClean="0">
                <a:solidFill>
                  <a:srgbClr val="0070C0"/>
                </a:solidFill>
              </a:rPr>
              <a:t>Visão sistêmica</a:t>
            </a:r>
          </a:p>
          <a:p>
            <a:pPr marL="285750" indent="-285750">
              <a:buFont typeface="Wingdings" panose="05000000000000000000" pitchFamily="2" charset="2"/>
              <a:buChar char="ü"/>
            </a:pPr>
            <a:r>
              <a:rPr lang="pt-BR" b="1" dirty="0" smtClean="0">
                <a:solidFill>
                  <a:srgbClr val="0070C0"/>
                </a:solidFill>
              </a:rPr>
              <a:t>Abordagem </a:t>
            </a:r>
          </a:p>
          <a:p>
            <a:r>
              <a:rPr lang="pt-BR" b="1" dirty="0">
                <a:solidFill>
                  <a:srgbClr val="0070C0"/>
                </a:solidFill>
              </a:rPr>
              <a:t> </a:t>
            </a:r>
            <a:r>
              <a:rPr lang="pt-BR" b="1" dirty="0" smtClean="0">
                <a:solidFill>
                  <a:srgbClr val="0070C0"/>
                </a:solidFill>
              </a:rPr>
              <a:t>     </a:t>
            </a:r>
            <a:r>
              <a:rPr lang="pt-BR" b="1" dirty="0" err="1" smtClean="0">
                <a:solidFill>
                  <a:srgbClr val="0070C0"/>
                </a:solidFill>
              </a:rPr>
              <a:t>multi-departamental</a:t>
            </a:r>
            <a:endParaRPr lang="pt-BR" b="1" dirty="0">
              <a:solidFill>
                <a:srgbClr val="0070C0"/>
              </a:solidFill>
            </a:endParaRPr>
          </a:p>
        </p:txBody>
      </p:sp>
      <p:sp>
        <p:nvSpPr>
          <p:cNvPr id="19" name="CaixaDeTexto 18"/>
          <p:cNvSpPr txBox="1"/>
          <p:nvPr/>
        </p:nvSpPr>
        <p:spPr>
          <a:xfrm>
            <a:off x="5868144" y="4987042"/>
            <a:ext cx="3302507" cy="1754326"/>
          </a:xfrm>
          <a:prstGeom prst="rect">
            <a:avLst/>
          </a:prstGeom>
          <a:noFill/>
        </p:spPr>
        <p:txBody>
          <a:bodyPr wrap="none" rtlCol="0">
            <a:spAutoFit/>
          </a:bodyPr>
          <a:lstStyle/>
          <a:p>
            <a:pPr marL="285750" indent="-285750">
              <a:buFont typeface="Wingdings" panose="05000000000000000000" pitchFamily="2" charset="2"/>
              <a:buChar char="ü"/>
            </a:pPr>
            <a:r>
              <a:rPr lang="pt-BR" b="1" dirty="0" smtClean="0">
                <a:solidFill>
                  <a:srgbClr val="0070C0"/>
                </a:solidFill>
              </a:rPr>
              <a:t>Performance da organização</a:t>
            </a:r>
          </a:p>
          <a:p>
            <a:pPr marL="285750" indent="-285750">
              <a:buFont typeface="Wingdings" panose="05000000000000000000" pitchFamily="2" charset="2"/>
              <a:buChar char="ü"/>
            </a:pPr>
            <a:r>
              <a:rPr lang="pt-BR" b="1" dirty="0" smtClean="0">
                <a:solidFill>
                  <a:srgbClr val="0070C0"/>
                </a:solidFill>
              </a:rPr>
              <a:t>Foco na 3ª linha de defesa</a:t>
            </a:r>
          </a:p>
          <a:p>
            <a:pPr marL="285750" indent="-285750">
              <a:buFont typeface="Wingdings" panose="05000000000000000000" pitchFamily="2" charset="2"/>
              <a:buChar char="ü"/>
            </a:pPr>
            <a:r>
              <a:rPr lang="pt-BR" b="1" dirty="0" smtClean="0">
                <a:solidFill>
                  <a:srgbClr val="0070C0"/>
                </a:solidFill>
              </a:rPr>
              <a:t>Descentralização</a:t>
            </a:r>
          </a:p>
          <a:p>
            <a:pPr marL="285750" indent="-285750">
              <a:buFont typeface="Wingdings" panose="05000000000000000000" pitchFamily="2" charset="2"/>
              <a:buChar char="ü"/>
            </a:pPr>
            <a:r>
              <a:rPr lang="pt-BR" b="1" dirty="0" smtClean="0">
                <a:solidFill>
                  <a:srgbClr val="0070C0"/>
                </a:solidFill>
              </a:rPr>
              <a:t>Agilização na implantação</a:t>
            </a:r>
          </a:p>
          <a:p>
            <a:pPr marL="285750" indent="-285750">
              <a:buFont typeface="Wingdings" panose="05000000000000000000" pitchFamily="2" charset="2"/>
              <a:buChar char="ü"/>
            </a:pPr>
            <a:r>
              <a:rPr lang="pt-BR" b="1" dirty="0" smtClean="0">
                <a:solidFill>
                  <a:srgbClr val="0070C0"/>
                </a:solidFill>
              </a:rPr>
              <a:t>Compromisso da gestão</a:t>
            </a:r>
          </a:p>
          <a:p>
            <a:pPr marL="285750" indent="-285750">
              <a:buFont typeface="Wingdings" panose="05000000000000000000" pitchFamily="2" charset="2"/>
              <a:buChar char="ü"/>
            </a:pPr>
            <a:r>
              <a:rPr lang="pt-BR" b="1" dirty="0" smtClean="0">
                <a:solidFill>
                  <a:srgbClr val="0070C0"/>
                </a:solidFill>
              </a:rPr>
              <a:t>(-) Posse do processo </a:t>
            </a:r>
            <a:endParaRPr lang="pt-BR" b="1" dirty="0">
              <a:solidFill>
                <a:srgbClr val="0070C0"/>
              </a:solidFill>
            </a:endParaRPr>
          </a:p>
        </p:txBody>
      </p:sp>
      <p:pic>
        <p:nvPicPr>
          <p:cNvPr id="2" name="Imagem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35496" y="3175581"/>
            <a:ext cx="2960861" cy="2243509"/>
          </a:xfrm>
          <a:prstGeom prst="rect">
            <a:avLst/>
          </a:prstGeom>
        </p:spPr>
      </p:pic>
    </p:spTree>
    <p:extLst>
      <p:ext uri="{BB962C8B-B14F-4D97-AF65-F5344CB8AC3E}">
        <p14:creationId xmlns:p14="http://schemas.microsoft.com/office/powerpoint/2010/main" val="31148859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2059776" y="283295"/>
            <a:ext cx="6958956" cy="954107"/>
          </a:xfrm>
          <a:prstGeom prst="rect">
            <a:avLst/>
          </a:prstGeom>
          <a:noFill/>
        </p:spPr>
        <p:txBody>
          <a:bodyPr wrap="none" rtlCol="0">
            <a:spAutoFit/>
          </a:bodyPr>
          <a:lstStyle/>
          <a:p>
            <a:pPr algn="ctr">
              <a:spcBef>
                <a:spcPct val="0"/>
              </a:spcBef>
            </a:pPr>
            <a:r>
              <a:rPr lang="pt-BR" sz="2800" b="1" dirty="0" smtClean="0">
                <a:solidFill>
                  <a:srgbClr val="52527A"/>
                </a:solidFill>
                <a:latin typeface="Verdana" pitchFamily="34" charset="0"/>
                <a:ea typeface="+mj-ea"/>
                <a:cs typeface="Arial" charset="0"/>
              </a:rPr>
              <a:t>AI </a:t>
            </a:r>
            <a:r>
              <a:rPr lang="pt-BR" sz="2800" b="1" dirty="0">
                <a:solidFill>
                  <a:srgbClr val="52527A"/>
                </a:solidFill>
                <a:latin typeface="Verdana" pitchFamily="34" charset="0"/>
                <a:ea typeface="+mj-ea"/>
                <a:cs typeface="Arial" charset="0"/>
              </a:rPr>
              <a:t>– </a:t>
            </a:r>
            <a:r>
              <a:rPr lang="pt-BR" sz="2800" b="1" dirty="0" smtClean="0">
                <a:solidFill>
                  <a:srgbClr val="52527A"/>
                </a:solidFill>
                <a:latin typeface="Verdana" pitchFamily="34" charset="0"/>
                <a:ea typeface="+mj-ea"/>
                <a:cs typeface="Arial" charset="0"/>
              </a:rPr>
              <a:t>Processo  </a:t>
            </a:r>
            <a:r>
              <a:rPr lang="pt-BR" sz="2800" b="1" dirty="0">
                <a:solidFill>
                  <a:srgbClr val="52527A"/>
                </a:solidFill>
                <a:latin typeface="Verdana" pitchFamily="34" charset="0"/>
                <a:ea typeface="+mj-ea"/>
                <a:cs typeface="Arial" charset="0"/>
              </a:rPr>
              <a:t>x  </a:t>
            </a:r>
            <a:r>
              <a:rPr lang="pt-BR" sz="2800" b="1" dirty="0" smtClean="0">
                <a:solidFill>
                  <a:srgbClr val="52527A"/>
                </a:solidFill>
                <a:latin typeface="Verdana" pitchFamily="34" charset="0"/>
                <a:ea typeface="+mj-ea"/>
                <a:cs typeface="Arial" charset="0"/>
              </a:rPr>
              <a:t>Órgão/Unidade</a:t>
            </a:r>
          </a:p>
          <a:p>
            <a:pPr algn="ctr">
              <a:spcBef>
                <a:spcPct val="0"/>
              </a:spcBef>
            </a:pPr>
            <a:r>
              <a:rPr lang="pt-BR" sz="2800" b="1" dirty="0" smtClean="0">
                <a:solidFill>
                  <a:srgbClr val="52527A"/>
                </a:solidFill>
                <a:latin typeface="Verdana" pitchFamily="34" charset="0"/>
                <a:ea typeface="+mj-ea"/>
                <a:cs typeface="Arial" charset="0"/>
              </a:rPr>
              <a:t>                           Gestão de riscos </a:t>
            </a:r>
            <a:endParaRPr lang="pt-BR" sz="2800" b="1" dirty="0">
              <a:solidFill>
                <a:srgbClr val="52527A"/>
              </a:solidFill>
              <a:latin typeface="Verdana" pitchFamily="34" charset="0"/>
              <a:ea typeface="+mj-ea"/>
              <a:cs typeface="Arial" charset="0"/>
            </a:endParaRPr>
          </a:p>
        </p:txBody>
      </p:sp>
      <p:sp>
        <p:nvSpPr>
          <p:cNvPr id="5" name="Título 1"/>
          <p:cNvSpPr txBox="1">
            <a:spLocks/>
          </p:cNvSpPr>
          <p:nvPr/>
        </p:nvSpPr>
        <p:spPr>
          <a:xfrm>
            <a:off x="5148064" y="332657"/>
            <a:ext cx="3091880" cy="504056"/>
          </a:xfrm>
          <a:prstGeom prst="rect">
            <a:avLst/>
          </a:prstGeom>
        </p:spPr>
        <p:txBody>
          <a:bodyPr>
            <a:normAutofit fontScale="7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pt-BR" b="1" dirty="0"/>
          </a:p>
        </p:txBody>
      </p:sp>
      <p:cxnSp>
        <p:nvCxnSpPr>
          <p:cNvPr id="7" name="Conector de seta reta 6"/>
          <p:cNvCxnSpPr/>
          <p:nvPr/>
        </p:nvCxnSpPr>
        <p:spPr>
          <a:xfrm flipV="1">
            <a:off x="1619672" y="1232756"/>
            <a:ext cx="0" cy="43924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Conector de seta reta 8"/>
          <p:cNvCxnSpPr/>
          <p:nvPr/>
        </p:nvCxnSpPr>
        <p:spPr>
          <a:xfrm>
            <a:off x="1619672" y="5625244"/>
            <a:ext cx="648072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CaixaDeTexto 10"/>
          <p:cNvSpPr txBox="1"/>
          <p:nvPr/>
        </p:nvSpPr>
        <p:spPr>
          <a:xfrm>
            <a:off x="4183067" y="6063679"/>
            <a:ext cx="1685077" cy="369332"/>
          </a:xfrm>
          <a:prstGeom prst="rect">
            <a:avLst/>
          </a:prstGeom>
          <a:noFill/>
        </p:spPr>
        <p:txBody>
          <a:bodyPr wrap="none" rtlCol="0">
            <a:spAutoFit/>
          </a:bodyPr>
          <a:lstStyle/>
          <a:p>
            <a:r>
              <a:rPr lang="pt-BR" b="1" dirty="0">
                <a:solidFill>
                  <a:srgbClr val="FF0000"/>
                </a:solidFill>
              </a:rPr>
              <a:t>Órgão/Unidade</a:t>
            </a:r>
          </a:p>
        </p:txBody>
      </p:sp>
      <p:sp>
        <p:nvSpPr>
          <p:cNvPr id="12" name="CaixaDeTexto 11"/>
          <p:cNvSpPr txBox="1"/>
          <p:nvPr/>
        </p:nvSpPr>
        <p:spPr>
          <a:xfrm>
            <a:off x="1619672" y="5723964"/>
            <a:ext cx="6471716" cy="369332"/>
          </a:xfrm>
          <a:prstGeom prst="rect">
            <a:avLst/>
          </a:prstGeom>
          <a:noFill/>
        </p:spPr>
        <p:txBody>
          <a:bodyPr wrap="square" rtlCol="0">
            <a:spAutoFit/>
          </a:bodyPr>
          <a:lstStyle/>
          <a:p>
            <a:r>
              <a:rPr lang="pt-BR" b="1" dirty="0">
                <a:solidFill>
                  <a:srgbClr val="0070C0"/>
                </a:solidFill>
              </a:rPr>
              <a:t>1  2  3  4  5  6  7   8   9  10                                                </a:t>
            </a:r>
            <a:r>
              <a:rPr lang="pt-BR" b="1" dirty="0" smtClean="0">
                <a:solidFill>
                  <a:srgbClr val="0070C0"/>
                </a:solidFill>
              </a:rPr>
              <a:t>                            N</a:t>
            </a:r>
            <a:endParaRPr lang="pt-BR" b="1" dirty="0">
              <a:solidFill>
                <a:srgbClr val="0070C0"/>
              </a:solidFill>
            </a:endParaRPr>
          </a:p>
        </p:txBody>
      </p:sp>
      <p:cxnSp>
        <p:nvCxnSpPr>
          <p:cNvPr id="14" name="Conector de seta reta 13"/>
          <p:cNvCxnSpPr/>
          <p:nvPr/>
        </p:nvCxnSpPr>
        <p:spPr>
          <a:xfrm>
            <a:off x="1619672" y="2204864"/>
            <a:ext cx="648072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Conector de seta reta 31"/>
          <p:cNvCxnSpPr/>
          <p:nvPr/>
        </p:nvCxnSpPr>
        <p:spPr>
          <a:xfrm>
            <a:off x="1619672" y="2636912"/>
            <a:ext cx="648072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Conector de seta reta 33"/>
          <p:cNvCxnSpPr/>
          <p:nvPr/>
        </p:nvCxnSpPr>
        <p:spPr>
          <a:xfrm>
            <a:off x="1610668" y="3284984"/>
            <a:ext cx="648072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Conector de seta reta 34"/>
          <p:cNvCxnSpPr/>
          <p:nvPr/>
        </p:nvCxnSpPr>
        <p:spPr>
          <a:xfrm>
            <a:off x="1619672" y="3789040"/>
            <a:ext cx="648072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Conector de seta reta 36"/>
          <p:cNvCxnSpPr/>
          <p:nvPr/>
        </p:nvCxnSpPr>
        <p:spPr>
          <a:xfrm>
            <a:off x="1619672" y="4365104"/>
            <a:ext cx="648072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Conector de seta reta 37"/>
          <p:cNvCxnSpPr/>
          <p:nvPr/>
        </p:nvCxnSpPr>
        <p:spPr>
          <a:xfrm>
            <a:off x="1619672" y="4869160"/>
            <a:ext cx="648072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Conector de seta reta 38"/>
          <p:cNvCxnSpPr/>
          <p:nvPr/>
        </p:nvCxnSpPr>
        <p:spPr>
          <a:xfrm flipV="1">
            <a:off x="1979712" y="1232756"/>
            <a:ext cx="0" cy="43924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Conector de seta reta 39"/>
          <p:cNvCxnSpPr/>
          <p:nvPr/>
        </p:nvCxnSpPr>
        <p:spPr>
          <a:xfrm flipV="1">
            <a:off x="2241360" y="1268760"/>
            <a:ext cx="0" cy="43924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Conector de seta reta 40"/>
          <p:cNvCxnSpPr/>
          <p:nvPr/>
        </p:nvCxnSpPr>
        <p:spPr>
          <a:xfrm flipV="1">
            <a:off x="2555776" y="1232756"/>
            <a:ext cx="0" cy="43924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Conector de seta reta 41"/>
          <p:cNvCxnSpPr/>
          <p:nvPr/>
        </p:nvCxnSpPr>
        <p:spPr>
          <a:xfrm flipV="1">
            <a:off x="2771800" y="1232756"/>
            <a:ext cx="0" cy="43924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Conector de seta reta 42"/>
          <p:cNvCxnSpPr/>
          <p:nvPr/>
        </p:nvCxnSpPr>
        <p:spPr>
          <a:xfrm flipV="1">
            <a:off x="3059832" y="1232756"/>
            <a:ext cx="0" cy="43924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Conector de seta reta 43"/>
          <p:cNvCxnSpPr/>
          <p:nvPr/>
        </p:nvCxnSpPr>
        <p:spPr>
          <a:xfrm flipV="1">
            <a:off x="3347864" y="1232756"/>
            <a:ext cx="0" cy="43924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Conector de seta reta 44"/>
          <p:cNvCxnSpPr/>
          <p:nvPr/>
        </p:nvCxnSpPr>
        <p:spPr>
          <a:xfrm flipV="1">
            <a:off x="3653383" y="1232756"/>
            <a:ext cx="0" cy="43924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Conector de seta reta 45"/>
          <p:cNvCxnSpPr/>
          <p:nvPr/>
        </p:nvCxnSpPr>
        <p:spPr>
          <a:xfrm flipV="1">
            <a:off x="3923928" y="1232756"/>
            <a:ext cx="0" cy="43924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Conector de seta reta 46"/>
          <p:cNvCxnSpPr/>
          <p:nvPr/>
        </p:nvCxnSpPr>
        <p:spPr>
          <a:xfrm flipV="1">
            <a:off x="4211960" y="1232756"/>
            <a:ext cx="0" cy="43924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Conector de seta reta 48"/>
          <p:cNvCxnSpPr/>
          <p:nvPr/>
        </p:nvCxnSpPr>
        <p:spPr>
          <a:xfrm flipV="1">
            <a:off x="7207096" y="1232756"/>
            <a:ext cx="0" cy="43924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Elipse 14"/>
          <p:cNvSpPr/>
          <p:nvPr/>
        </p:nvSpPr>
        <p:spPr>
          <a:xfrm>
            <a:off x="5148064" y="2616130"/>
            <a:ext cx="1440160" cy="914400"/>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solidFill>
                  <a:schemeClr val="accent1">
                    <a:lumMod val="75000"/>
                  </a:schemeClr>
                </a:solidFill>
              </a:rPr>
              <a:t>Amostra</a:t>
            </a:r>
            <a:endParaRPr lang="pt-BR" dirty="0">
              <a:solidFill>
                <a:schemeClr val="accent1">
                  <a:lumMod val="75000"/>
                </a:schemeClr>
              </a:solidFill>
            </a:endParaRPr>
          </a:p>
        </p:txBody>
      </p:sp>
      <p:sp>
        <p:nvSpPr>
          <p:cNvPr id="50" name="Elipse 49"/>
          <p:cNvSpPr/>
          <p:nvPr/>
        </p:nvSpPr>
        <p:spPr>
          <a:xfrm>
            <a:off x="2051720" y="1778150"/>
            <a:ext cx="1440160" cy="914400"/>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solidFill>
                  <a:schemeClr val="accent1">
                    <a:lumMod val="75000"/>
                  </a:schemeClr>
                </a:solidFill>
              </a:rPr>
              <a:t>Amostra</a:t>
            </a:r>
            <a:endParaRPr lang="pt-BR" dirty="0">
              <a:solidFill>
                <a:schemeClr val="accent1">
                  <a:lumMod val="75000"/>
                </a:schemeClr>
              </a:solidFill>
            </a:endParaRPr>
          </a:p>
        </p:txBody>
      </p:sp>
      <p:sp>
        <p:nvSpPr>
          <p:cNvPr id="51" name="Elipse 50"/>
          <p:cNvSpPr/>
          <p:nvPr/>
        </p:nvSpPr>
        <p:spPr>
          <a:xfrm>
            <a:off x="2483768" y="4411960"/>
            <a:ext cx="1440160" cy="914400"/>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solidFill>
                  <a:schemeClr val="accent1">
                    <a:lumMod val="75000"/>
                  </a:schemeClr>
                </a:solidFill>
              </a:rPr>
              <a:t>Amostra</a:t>
            </a:r>
            <a:endParaRPr lang="pt-BR" dirty="0">
              <a:solidFill>
                <a:schemeClr val="accent1">
                  <a:lumMod val="75000"/>
                </a:schemeClr>
              </a:solidFill>
            </a:endParaRPr>
          </a:p>
        </p:txBody>
      </p:sp>
      <p:sp>
        <p:nvSpPr>
          <p:cNvPr id="52" name="Elipse 51"/>
          <p:cNvSpPr/>
          <p:nvPr/>
        </p:nvSpPr>
        <p:spPr>
          <a:xfrm>
            <a:off x="6372200" y="4488596"/>
            <a:ext cx="1440160" cy="914400"/>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solidFill>
                  <a:schemeClr val="accent1">
                    <a:lumMod val="75000"/>
                  </a:schemeClr>
                </a:solidFill>
              </a:rPr>
              <a:t>Amostra</a:t>
            </a:r>
            <a:endParaRPr lang="pt-BR" dirty="0">
              <a:solidFill>
                <a:schemeClr val="accent1">
                  <a:lumMod val="75000"/>
                </a:schemeClr>
              </a:solidFill>
            </a:endParaRPr>
          </a:p>
        </p:txBody>
      </p:sp>
      <p:sp>
        <p:nvSpPr>
          <p:cNvPr id="3" name="CaixaDeTexto 2"/>
          <p:cNvSpPr txBox="1"/>
          <p:nvPr/>
        </p:nvSpPr>
        <p:spPr>
          <a:xfrm>
            <a:off x="770650" y="2488828"/>
            <a:ext cx="344966" cy="2308324"/>
          </a:xfrm>
          <a:prstGeom prst="rect">
            <a:avLst/>
          </a:prstGeom>
          <a:noFill/>
        </p:spPr>
        <p:txBody>
          <a:bodyPr wrap="none" rtlCol="0">
            <a:spAutoFit/>
          </a:bodyPr>
          <a:lstStyle/>
          <a:p>
            <a:r>
              <a:rPr lang="pt-BR" b="1" dirty="0" smtClean="0">
                <a:solidFill>
                  <a:srgbClr val="FF0000"/>
                </a:solidFill>
              </a:rPr>
              <a:t>P</a:t>
            </a:r>
          </a:p>
          <a:p>
            <a:r>
              <a:rPr lang="pt-BR" b="1" dirty="0" smtClean="0">
                <a:solidFill>
                  <a:srgbClr val="FF0000"/>
                </a:solidFill>
              </a:rPr>
              <a:t>R</a:t>
            </a:r>
          </a:p>
          <a:p>
            <a:r>
              <a:rPr lang="pt-BR" b="1" dirty="0" smtClean="0">
                <a:solidFill>
                  <a:srgbClr val="FF0000"/>
                </a:solidFill>
              </a:rPr>
              <a:t>O</a:t>
            </a:r>
          </a:p>
          <a:p>
            <a:r>
              <a:rPr lang="pt-BR" b="1" dirty="0" smtClean="0">
                <a:solidFill>
                  <a:srgbClr val="FF0000"/>
                </a:solidFill>
              </a:rPr>
              <a:t>C</a:t>
            </a:r>
          </a:p>
          <a:p>
            <a:r>
              <a:rPr lang="pt-BR" b="1" dirty="0" smtClean="0">
                <a:solidFill>
                  <a:srgbClr val="FF0000"/>
                </a:solidFill>
              </a:rPr>
              <a:t>E</a:t>
            </a:r>
          </a:p>
          <a:p>
            <a:r>
              <a:rPr lang="pt-BR" b="1" dirty="0" smtClean="0">
                <a:solidFill>
                  <a:srgbClr val="FF0000"/>
                </a:solidFill>
              </a:rPr>
              <a:t>S</a:t>
            </a:r>
          </a:p>
          <a:p>
            <a:r>
              <a:rPr lang="pt-BR" b="1" dirty="0" smtClean="0">
                <a:solidFill>
                  <a:srgbClr val="FF0000"/>
                </a:solidFill>
              </a:rPr>
              <a:t>S</a:t>
            </a:r>
          </a:p>
          <a:p>
            <a:r>
              <a:rPr lang="pt-BR" b="1" dirty="0">
                <a:solidFill>
                  <a:srgbClr val="FF0000"/>
                </a:solidFill>
              </a:rPr>
              <a:t>O</a:t>
            </a:r>
          </a:p>
        </p:txBody>
      </p:sp>
      <p:sp>
        <p:nvSpPr>
          <p:cNvPr id="4" name="CaixaDeTexto 3"/>
          <p:cNvSpPr txBox="1"/>
          <p:nvPr/>
        </p:nvSpPr>
        <p:spPr>
          <a:xfrm>
            <a:off x="1276922" y="2237008"/>
            <a:ext cx="333746" cy="3416320"/>
          </a:xfrm>
          <a:prstGeom prst="rect">
            <a:avLst/>
          </a:prstGeom>
          <a:noFill/>
        </p:spPr>
        <p:txBody>
          <a:bodyPr wrap="none" rtlCol="0">
            <a:spAutoFit/>
          </a:bodyPr>
          <a:lstStyle/>
          <a:p>
            <a:r>
              <a:rPr lang="pt-BR" b="1" dirty="0" smtClean="0">
                <a:solidFill>
                  <a:srgbClr val="0070C0"/>
                </a:solidFill>
              </a:rPr>
              <a:t>A</a:t>
            </a:r>
          </a:p>
          <a:p>
            <a:endParaRPr lang="pt-BR" b="1" dirty="0">
              <a:solidFill>
                <a:srgbClr val="0070C0"/>
              </a:solidFill>
            </a:endParaRPr>
          </a:p>
          <a:p>
            <a:r>
              <a:rPr lang="pt-BR" b="1" dirty="0" smtClean="0">
                <a:solidFill>
                  <a:srgbClr val="0070C0"/>
                </a:solidFill>
              </a:rPr>
              <a:t>B</a:t>
            </a:r>
          </a:p>
          <a:p>
            <a:endParaRPr lang="pt-BR" b="1" dirty="0">
              <a:solidFill>
                <a:srgbClr val="0070C0"/>
              </a:solidFill>
            </a:endParaRPr>
          </a:p>
          <a:p>
            <a:r>
              <a:rPr lang="pt-BR" b="1" dirty="0" smtClean="0">
                <a:solidFill>
                  <a:srgbClr val="0070C0"/>
                </a:solidFill>
              </a:rPr>
              <a:t>C</a:t>
            </a:r>
          </a:p>
          <a:p>
            <a:endParaRPr lang="pt-BR" b="1" dirty="0">
              <a:solidFill>
                <a:srgbClr val="0070C0"/>
              </a:solidFill>
            </a:endParaRPr>
          </a:p>
          <a:p>
            <a:r>
              <a:rPr lang="pt-BR" b="1" dirty="0" smtClean="0">
                <a:solidFill>
                  <a:srgbClr val="0070C0"/>
                </a:solidFill>
              </a:rPr>
              <a:t>D</a:t>
            </a:r>
          </a:p>
          <a:p>
            <a:endParaRPr lang="pt-BR" b="1" dirty="0">
              <a:solidFill>
                <a:srgbClr val="0070C0"/>
              </a:solidFill>
            </a:endParaRPr>
          </a:p>
          <a:p>
            <a:r>
              <a:rPr lang="pt-BR" b="1" dirty="0" smtClean="0">
                <a:solidFill>
                  <a:srgbClr val="0070C0"/>
                </a:solidFill>
              </a:rPr>
              <a:t>E</a:t>
            </a:r>
          </a:p>
          <a:p>
            <a:endParaRPr lang="pt-BR" b="1" dirty="0">
              <a:solidFill>
                <a:srgbClr val="0070C0"/>
              </a:solidFill>
            </a:endParaRPr>
          </a:p>
          <a:p>
            <a:r>
              <a:rPr lang="pt-BR" b="1" dirty="0" smtClean="0">
                <a:solidFill>
                  <a:srgbClr val="0070C0"/>
                </a:solidFill>
              </a:rPr>
              <a:t>F</a:t>
            </a:r>
          </a:p>
          <a:p>
            <a:endParaRPr lang="pt-BR" b="1" dirty="0">
              <a:solidFill>
                <a:srgbClr val="0070C0"/>
              </a:solidFill>
            </a:endParaRPr>
          </a:p>
        </p:txBody>
      </p:sp>
    </p:spTree>
    <p:extLst>
      <p:ext uri="{BB962C8B-B14F-4D97-AF65-F5344CB8AC3E}">
        <p14:creationId xmlns:p14="http://schemas.microsoft.com/office/powerpoint/2010/main" val="612492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p:cNvSpPr txBox="1">
            <a:spLocks/>
          </p:cNvSpPr>
          <p:nvPr/>
        </p:nvSpPr>
        <p:spPr>
          <a:xfrm>
            <a:off x="3059832" y="193204"/>
            <a:ext cx="5976664" cy="5715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2800" b="1" dirty="0" smtClean="0">
                <a:solidFill>
                  <a:srgbClr val="52527A"/>
                </a:solidFill>
                <a:latin typeface="Verdana" pitchFamily="34" charset="0"/>
                <a:ea typeface="+mn-ea"/>
                <a:cs typeface="Arial" charset="0"/>
              </a:rPr>
              <a:t>Gestão integrada de riscos</a:t>
            </a:r>
            <a:endParaRPr lang="pt-BR" sz="2800" b="1" dirty="0">
              <a:solidFill>
                <a:srgbClr val="52527A"/>
              </a:solidFill>
              <a:latin typeface="Verdana" pitchFamily="34" charset="0"/>
              <a:ea typeface="+mn-ea"/>
              <a:cs typeface="Arial" charset="0"/>
            </a:endParaRPr>
          </a:p>
        </p:txBody>
      </p:sp>
      <p:sp>
        <p:nvSpPr>
          <p:cNvPr id="19" name="CaixaDeTexto 18"/>
          <p:cNvSpPr txBox="1"/>
          <p:nvPr/>
        </p:nvSpPr>
        <p:spPr>
          <a:xfrm>
            <a:off x="323529" y="5661248"/>
            <a:ext cx="8534072" cy="584775"/>
          </a:xfrm>
          <a:prstGeom prst="rect">
            <a:avLst/>
          </a:prstGeom>
          <a:noFill/>
        </p:spPr>
        <p:txBody>
          <a:bodyPr wrap="square" rtlCol="0">
            <a:spAutoFit/>
          </a:bodyPr>
          <a:lstStyle/>
          <a:p>
            <a:pPr algn="ctr"/>
            <a:r>
              <a:rPr lang="pt-BR" sz="1600" b="1" dirty="0" smtClean="0">
                <a:solidFill>
                  <a:srgbClr val="0070C0"/>
                </a:solidFill>
              </a:rPr>
              <a:t>Fonte: </a:t>
            </a:r>
            <a:r>
              <a:rPr lang="pt-BR" sz="1600" b="1" dirty="0" smtClean="0">
                <a:solidFill>
                  <a:srgbClr val="0070C0"/>
                </a:solidFill>
              </a:rPr>
              <a:t>Apresentação da </a:t>
            </a:r>
            <a:r>
              <a:rPr lang="pt-BR" sz="1600" b="1" dirty="0" err="1" smtClean="0">
                <a:solidFill>
                  <a:srgbClr val="0070C0"/>
                </a:solidFill>
              </a:rPr>
              <a:t>Synmentics</a:t>
            </a:r>
            <a:endParaRPr lang="pt-BR" sz="1600" b="1" dirty="0" smtClean="0">
              <a:solidFill>
                <a:srgbClr val="0070C0"/>
              </a:solidFill>
            </a:endParaRPr>
          </a:p>
          <a:p>
            <a:pPr algn="ctr"/>
            <a:r>
              <a:rPr lang="pt-BR" sz="1600" b="1" dirty="0" smtClean="0">
                <a:solidFill>
                  <a:srgbClr val="0070C0"/>
                </a:solidFill>
              </a:rPr>
              <a:t> </a:t>
            </a:r>
            <a:r>
              <a:rPr lang="pt-BR" sz="1600" b="1" dirty="0" smtClean="0">
                <a:solidFill>
                  <a:srgbClr val="0070C0"/>
                </a:solidFill>
              </a:rPr>
              <a:t>“COSO- Enterprise </a:t>
            </a:r>
            <a:r>
              <a:rPr lang="pt-BR" sz="1600" b="1" dirty="0" err="1" smtClean="0">
                <a:solidFill>
                  <a:srgbClr val="0070C0"/>
                </a:solidFill>
              </a:rPr>
              <a:t>Risk</a:t>
            </a:r>
            <a:r>
              <a:rPr lang="pt-BR" sz="1600" b="1" dirty="0" smtClean="0">
                <a:solidFill>
                  <a:srgbClr val="0070C0"/>
                </a:solidFill>
              </a:rPr>
              <a:t> Management – </a:t>
            </a:r>
            <a:r>
              <a:rPr lang="pt-BR" sz="1600" b="1" dirty="0" err="1" smtClean="0">
                <a:solidFill>
                  <a:srgbClr val="0070C0"/>
                </a:solidFill>
              </a:rPr>
              <a:t>Integrated</a:t>
            </a:r>
            <a:r>
              <a:rPr lang="pt-BR" sz="1600" b="1" dirty="0" smtClean="0">
                <a:solidFill>
                  <a:srgbClr val="0070C0"/>
                </a:solidFill>
              </a:rPr>
              <a:t> framework” </a:t>
            </a:r>
            <a:endParaRPr lang="pt-BR" sz="1600" b="1" dirty="0">
              <a:solidFill>
                <a:srgbClr val="0070C0"/>
              </a:solidFill>
            </a:endParaRPr>
          </a:p>
        </p:txBody>
      </p:sp>
      <p:sp>
        <p:nvSpPr>
          <p:cNvPr id="4" name="CaixaDeTexto 3"/>
          <p:cNvSpPr txBox="1"/>
          <p:nvPr/>
        </p:nvSpPr>
        <p:spPr>
          <a:xfrm>
            <a:off x="322887" y="2311712"/>
            <a:ext cx="8065537" cy="1938992"/>
          </a:xfrm>
          <a:prstGeom prst="rect">
            <a:avLst/>
          </a:prstGeom>
          <a:noFill/>
        </p:spPr>
        <p:txBody>
          <a:bodyPr wrap="square" rtlCol="0">
            <a:spAutoFit/>
          </a:bodyPr>
          <a:lstStyle/>
          <a:p>
            <a:pPr algn="just"/>
            <a:r>
              <a:rPr lang="pt-BR" sz="2000" b="1" dirty="0" smtClean="0">
                <a:solidFill>
                  <a:srgbClr val="0070C0"/>
                </a:solidFill>
              </a:rPr>
              <a:t>Processo gerenciado pelo conselho de administração, executivos e outros grupos de uma organização, aplicados na </a:t>
            </a:r>
            <a:r>
              <a:rPr lang="pt-BR" sz="2000" b="1" dirty="0" smtClean="0">
                <a:solidFill>
                  <a:srgbClr val="002060"/>
                </a:solidFill>
              </a:rPr>
              <a:t>definição da estratégia</a:t>
            </a:r>
            <a:r>
              <a:rPr lang="pt-BR" sz="2000" b="1" dirty="0" smtClean="0">
                <a:solidFill>
                  <a:srgbClr val="0070C0"/>
                </a:solidFill>
              </a:rPr>
              <a:t> de forma sistêmica, desenhado para identificar potenciais eventos que podem afetar uma organização e gerenciar riscos dentro do limite de apetite por risco e </a:t>
            </a:r>
            <a:r>
              <a:rPr lang="pt-BR" sz="2000" b="1" dirty="0" smtClean="0">
                <a:solidFill>
                  <a:srgbClr val="002060"/>
                </a:solidFill>
              </a:rPr>
              <a:t>prover garantias razoáveis em relação ao atingimento dos objetivos estratégicos</a:t>
            </a:r>
            <a:r>
              <a:rPr lang="pt-BR" sz="2000" b="1" dirty="0" smtClean="0">
                <a:solidFill>
                  <a:srgbClr val="0070C0"/>
                </a:solidFill>
              </a:rPr>
              <a:t>. </a:t>
            </a:r>
            <a:endParaRPr lang="pt-BR" sz="2000" b="1" dirty="0">
              <a:solidFill>
                <a:srgbClr val="0070C0"/>
              </a:solidFill>
            </a:endParaRPr>
          </a:p>
        </p:txBody>
      </p:sp>
    </p:spTree>
    <p:extLst>
      <p:ext uri="{BB962C8B-B14F-4D97-AF65-F5344CB8AC3E}">
        <p14:creationId xmlns:p14="http://schemas.microsoft.com/office/powerpoint/2010/main" val="1959081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8" descr="governanca-31.jpg"/>
          <p:cNvPicPr>
            <a:picLocks noChangeAspect="1"/>
          </p:cNvPicPr>
          <p:nvPr/>
        </p:nvPicPr>
        <p:blipFill>
          <a:blip r:embed="rId2">
            <a:lum bright="10000"/>
            <a:extLst>
              <a:ext uri="{28A0092B-C50C-407E-A947-70E740481C1C}">
                <a14:useLocalDpi xmlns:a14="http://schemas.microsoft.com/office/drawing/2010/main" val="0"/>
              </a:ext>
            </a:extLst>
          </a:blip>
          <a:srcRect/>
          <a:stretch>
            <a:fillRect/>
          </a:stretch>
        </p:blipFill>
        <p:spPr bwMode="auto">
          <a:xfrm>
            <a:off x="4716464" y="4077072"/>
            <a:ext cx="4177286" cy="2603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CaixaDeTexto 3"/>
          <p:cNvSpPr txBox="1"/>
          <p:nvPr/>
        </p:nvSpPr>
        <p:spPr>
          <a:xfrm>
            <a:off x="899593" y="2579394"/>
            <a:ext cx="5472608" cy="1015663"/>
          </a:xfrm>
          <a:prstGeom prst="rect">
            <a:avLst/>
          </a:prstGeom>
          <a:solidFill>
            <a:srgbClr val="FFFFCC"/>
          </a:solidFill>
          <a:ln w="28575">
            <a:solidFill>
              <a:srgbClr val="08508F"/>
            </a:solidFill>
            <a:prstDash val="dash"/>
          </a:ln>
        </p:spPr>
        <p:txBody>
          <a:bodyPr wrap="square">
            <a:spAutoFit/>
          </a:bodyPr>
          <a:lstStyle/>
          <a:p>
            <a:pPr>
              <a:defRPr/>
            </a:pPr>
            <a:r>
              <a:rPr lang="pt-BR" sz="2000" b="1" dirty="0" smtClean="0">
                <a:solidFill>
                  <a:srgbClr val="002060"/>
                </a:solidFill>
                <a:latin typeface="Verdana" pitchFamily="34" charset="0"/>
              </a:rPr>
              <a:t>Governança Corporativa</a:t>
            </a:r>
            <a:endParaRPr lang="pt-BR" sz="2000" b="1" dirty="0">
              <a:solidFill>
                <a:srgbClr val="002060"/>
              </a:solidFill>
              <a:latin typeface="Verdana" pitchFamily="34" charset="0"/>
              <a:cs typeface="+mn-cs"/>
            </a:endParaRPr>
          </a:p>
          <a:p>
            <a:pPr fontAlgn="auto">
              <a:spcBef>
                <a:spcPts val="0"/>
              </a:spcBef>
              <a:spcAft>
                <a:spcPts val="0"/>
              </a:spcAft>
              <a:defRPr/>
            </a:pPr>
            <a:r>
              <a:rPr lang="pt-BR" sz="2000" b="1" dirty="0">
                <a:solidFill>
                  <a:srgbClr val="002060"/>
                </a:solidFill>
                <a:latin typeface="Verdana" pitchFamily="34" charset="0"/>
                <a:cs typeface="+mn-cs"/>
              </a:rPr>
              <a:t>Gerenciamento de </a:t>
            </a:r>
            <a:r>
              <a:rPr lang="pt-BR" sz="2000" b="1" dirty="0" smtClean="0">
                <a:solidFill>
                  <a:srgbClr val="002060"/>
                </a:solidFill>
                <a:latin typeface="Verdana" pitchFamily="34" charset="0"/>
                <a:cs typeface="+mn-cs"/>
              </a:rPr>
              <a:t>Riscos</a:t>
            </a:r>
            <a:endParaRPr lang="pt-BR" sz="2000" b="1" dirty="0">
              <a:solidFill>
                <a:srgbClr val="002060"/>
              </a:solidFill>
              <a:latin typeface="Verdana" pitchFamily="34" charset="0"/>
              <a:cs typeface="+mn-cs"/>
            </a:endParaRPr>
          </a:p>
          <a:p>
            <a:pPr fontAlgn="auto">
              <a:spcBef>
                <a:spcPts val="0"/>
              </a:spcBef>
              <a:spcAft>
                <a:spcPts val="0"/>
              </a:spcAft>
              <a:defRPr/>
            </a:pPr>
            <a:r>
              <a:rPr lang="pt-BR" sz="2000" b="1" dirty="0">
                <a:solidFill>
                  <a:srgbClr val="002060"/>
                </a:solidFill>
                <a:latin typeface="Verdana" pitchFamily="34" charset="0"/>
                <a:cs typeface="+mn-cs"/>
              </a:rPr>
              <a:t>Controle </a:t>
            </a:r>
            <a:r>
              <a:rPr lang="pt-BR" sz="2000" b="1" dirty="0" smtClean="0">
                <a:solidFill>
                  <a:srgbClr val="002060"/>
                </a:solidFill>
                <a:latin typeface="Verdana" pitchFamily="34" charset="0"/>
                <a:cs typeface="+mn-cs"/>
              </a:rPr>
              <a:t>Interno</a:t>
            </a:r>
            <a:endParaRPr lang="pt-BR" sz="2000" b="1" dirty="0">
              <a:solidFill>
                <a:srgbClr val="002060"/>
              </a:solidFill>
              <a:latin typeface="Verdana" pitchFamily="34" charset="0"/>
              <a:cs typeface="+mn-cs"/>
            </a:endParaRPr>
          </a:p>
        </p:txBody>
      </p:sp>
      <p:sp>
        <p:nvSpPr>
          <p:cNvPr id="5" name="Título 1"/>
          <p:cNvSpPr txBox="1">
            <a:spLocks/>
          </p:cNvSpPr>
          <p:nvPr/>
        </p:nvSpPr>
        <p:spPr bwMode="auto">
          <a:xfrm>
            <a:off x="3275856" y="307207"/>
            <a:ext cx="5544616" cy="5715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2800" b="1" dirty="0" smtClean="0">
                <a:solidFill>
                  <a:srgbClr val="52527A"/>
                </a:solidFill>
                <a:latin typeface="Verdana" pitchFamily="34" charset="0"/>
              </a:rPr>
              <a:t>Papeis do Auditor Interno</a:t>
            </a:r>
          </a:p>
        </p:txBody>
      </p:sp>
      <p:sp>
        <p:nvSpPr>
          <p:cNvPr id="6" name="Text Box 24"/>
          <p:cNvSpPr txBox="1">
            <a:spLocks noChangeArrowheads="1"/>
          </p:cNvSpPr>
          <p:nvPr/>
        </p:nvSpPr>
        <p:spPr bwMode="auto">
          <a:xfrm>
            <a:off x="395536" y="1628800"/>
            <a:ext cx="5616624" cy="1008112"/>
          </a:xfrm>
          <a:prstGeom prst="rect">
            <a:avLst/>
          </a:prstGeom>
          <a:solidFill>
            <a:srgbClr val="08508F"/>
          </a:solidFill>
          <a:ln>
            <a:solidFill>
              <a:schemeClr val="bg1">
                <a:lumMod val="85000"/>
              </a:schemeClr>
            </a:solidFill>
            <a:headEnd/>
            <a:tailEnd/>
          </a:ln>
          <a:effectLst>
            <a:innerShdw blurRad="114300">
              <a:prstClr val="black"/>
            </a:innerShdw>
            <a:softEdge rad="12700"/>
          </a:effectLst>
        </p:spPr>
        <p:style>
          <a:lnRef idx="2">
            <a:schemeClr val="accent2"/>
          </a:lnRef>
          <a:fillRef idx="1">
            <a:schemeClr val="lt1"/>
          </a:fillRef>
          <a:effectRef idx="0">
            <a:schemeClr val="accent2"/>
          </a:effectRef>
          <a:fontRef idx="minor">
            <a:schemeClr val="dk1"/>
          </a:fontRef>
        </p:style>
        <p:txBody>
          <a:bodyPr anchor="ctr"/>
          <a:lstStyle/>
          <a:p>
            <a:pPr algn="ctr" eaLnBrk="0" fontAlgn="auto" hangingPunct="0">
              <a:lnSpc>
                <a:spcPct val="110000"/>
              </a:lnSpc>
              <a:spcBef>
                <a:spcPct val="50000"/>
              </a:spcBef>
              <a:spcAft>
                <a:spcPts val="0"/>
              </a:spcAft>
              <a:defRPr/>
            </a:pPr>
            <a:r>
              <a:rPr lang="pt-BR" sz="2400" b="1" dirty="0">
                <a:solidFill>
                  <a:schemeClr val="bg1"/>
                </a:solidFill>
                <a:latin typeface="Verdana" pitchFamily="34" charset="0"/>
              </a:rPr>
              <a:t>Avaliar e buscar melhorias</a:t>
            </a:r>
          </a:p>
        </p:txBody>
      </p:sp>
      <p:sp>
        <p:nvSpPr>
          <p:cNvPr id="2" name="CaixaDeTexto 1"/>
          <p:cNvSpPr txBox="1"/>
          <p:nvPr/>
        </p:nvSpPr>
        <p:spPr>
          <a:xfrm>
            <a:off x="6537524" y="4335487"/>
            <a:ext cx="1346844" cy="461665"/>
          </a:xfrm>
          <a:prstGeom prst="rect">
            <a:avLst/>
          </a:prstGeom>
          <a:noFill/>
        </p:spPr>
        <p:txBody>
          <a:bodyPr wrap="none" rtlCol="0">
            <a:spAutoFit/>
          </a:bodyPr>
          <a:lstStyle/>
          <a:p>
            <a:r>
              <a:rPr lang="pt-BR" sz="2400" b="1" dirty="0" err="1" smtClean="0"/>
              <a:t>Advisory</a:t>
            </a:r>
            <a:endParaRPr lang="pt-BR" sz="2400" b="1" dirty="0"/>
          </a:p>
        </p:txBody>
      </p:sp>
    </p:spTree>
    <p:extLst>
      <p:ext uri="{BB962C8B-B14F-4D97-AF65-F5344CB8AC3E}">
        <p14:creationId xmlns:p14="http://schemas.microsoft.com/office/powerpoint/2010/main" val="5543709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61" name="Rectangle 29"/>
          <p:cNvSpPr>
            <a:spLocks noGrp="1" noChangeArrowheads="1"/>
          </p:cNvSpPr>
          <p:nvPr>
            <p:ph type="title"/>
          </p:nvPr>
        </p:nvSpPr>
        <p:spPr>
          <a:xfrm>
            <a:off x="2073828" y="620688"/>
            <a:ext cx="7394716" cy="548640"/>
          </a:xfrm>
          <a:noFill/>
          <a:ln>
            <a:noFill/>
          </a:ln>
        </p:spPr>
        <p:txBody>
          <a:bodyPr>
            <a:normAutofit fontScale="90000"/>
          </a:bodyPr>
          <a:lstStyle/>
          <a:p>
            <a:pPr algn="l"/>
            <a:r>
              <a:rPr lang="pt-BR" sz="3100" b="1" dirty="0" smtClean="0">
                <a:solidFill>
                  <a:srgbClr val="52527A"/>
                </a:solidFill>
                <a:latin typeface="Verdana" pitchFamily="34" charset="0"/>
                <a:ea typeface="+mn-ea"/>
                <a:cs typeface="Arial" charset="0"/>
              </a:rPr>
              <a:t>Capacitação da Auditoria Interna</a:t>
            </a:r>
            <a:br>
              <a:rPr lang="pt-BR" sz="3100" b="1" dirty="0" smtClean="0">
                <a:solidFill>
                  <a:srgbClr val="52527A"/>
                </a:solidFill>
                <a:latin typeface="Verdana" pitchFamily="34" charset="0"/>
                <a:ea typeface="+mn-ea"/>
                <a:cs typeface="Arial" charset="0"/>
              </a:rPr>
            </a:br>
            <a:r>
              <a:rPr lang="pt-BR" sz="3100" b="1" dirty="0" smtClean="0">
                <a:solidFill>
                  <a:srgbClr val="52527A"/>
                </a:solidFill>
                <a:latin typeface="Verdana" pitchFamily="34" charset="0"/>
                <a:ea typeface="+mn-ea"/>
                <a:cs typeface="Arial" charset="0"/>
              </a:rPr>
              <a:t>Modelo IA-CM</a:t>
            </a:r>
            <a:r>
              <a:rPr lang="pt-BR" sz="3100" b="1" dirty="0">
                <a:solidFill>
                  <a:srgbClr val="52527A"/>
                </a:solidFill>
                <a:latin typeface="Verdana" pitchFamily="34" charset="0"/>
                <a:ea typeface="+mn-ea"/>
                <a:cs typeface="Arial" charset="0"/>
              </a:rPr>
              <a:t/>
            </a:r>
            <a:br>
              <a:rPr lang="pt-BR" sz="3100" b="1" dirty="0">
                <a:solidFill>
                  <a:srgbClr val="52527A"/>
                </a:solidFill>
                <a:latin typeface="Verdana" pitchFamily="34" charset="0"/>
                <a:ea typeface="+mn-ea"/>
                <a:cs typeface="Arial" charset="0"/>
              </a:rPr>
            </a:br>
            <a:r>
              <a:rPr lang="pt-BR" sz="2800" b="1" dirty="0">
                <a:solidFill>
                  <a:srgbClr val="0070C0"/>
                </a:solidFill>
                <a:latin typeface="Verdana" pitchFamily="34" charset="0"/>
              </a:rPr>
              <a:t>  </a:t>
            </a:r>
          </a:p>
        </p:txBody>
      </p:sp>
      <p:sp>
        <p:nvSpPr>
          <p:cNvPr id="351235" name="Rectangle 3"/>
          <p:cNvSpPr>
            <a:spLocks noChangeArrowheads="1"/>
          </p:cNvSpPr>
          <p:nvPr/>
        </p:nvSpPr>
        <p:spPr bwMode="ltGray">
          <a:xfrm>
            <a:off x="2463262" y="5804347"/>
            <a:ext cx="4485002" cy="360355"/>
          </a:xfrm>
          <a:prstGeom prst="rect">
            <a:avLst/>
          </a:prstGeom>
          <a:noFill/>
          <a:ln>
            <a:noFill/>
          </a:ln>
          <a:effectLst/>
          <a:extLst>
            <a:ext uri="{909E8E84-426E-40DD-AFC4-6F175D3DCCD1}">
              <a14:hiddenFill xmlns:a14="http://schemas.microsoft.com/office/drawing/2010/main">
                <a:solidFill>
                  <a:srgbClr val="0000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2550" tIns="41275" rIns="82550" bIns="41275">
            <a:spAutoFit/>
          </a:bodyPr>
          <a:lstStyle/>
          <a:p>
            <a:pPr algn="r" defTabSz="739775" eaLnBrk="0" hangingPunct="0">
              <a:spcBef>
                <a:spcPct val="50000"/>
              </a:spcBef>
            </a:pPr>
            <a:r>
              <a:rPr lang="pt-BR" b="1" dirty="0" smtClean="0"/>
              <a:t>Evolução do Processo Auditoria Interna</a:t>
            </a:r>
            <a:endParaRPr lang="pt-BR" b="1" dirty="0"/>
          </a:p>
        </p:txBody>
      </p:sp>
      <p:sp>
        <p:nvSpPr>
          <p:cNvPr id="351236" name="Freeform 4"/>
          <p:cNvSpPr>
            <a:spLocks/>
          </p:cNvSpPr>
          <p:nvPr/>
        </p:nvSpPr>
        <p:spPr bwMode="auto">
          <a:xfrm>
            <a:off x="1302833" y="1188527"/>
            <a:ext cx="7301615" cy="4611244"/>
          </a:xfrm>
          <a:custGeom>
            <a:avLst/>
            <a:gdLst>
              <a:gd name="T0" fmla="*/ 0 w 4491"/>
              <a:gd name="T1" fmla="*/ 0 h 2659"/>
              <a:gd name="T2" fmla="*/ 0 w 4491"/>
              <a:gd name="T3" fmla="*/ 2658 h 2659"/>
              <a:gd name="T4" fmla="*/ 4490 w 4491"/>
              <a:gd name="T5" fmla="*/ 2658 h 2659"/>
            </a:gdLst>
            <a:ahLst/>
            <a:cxnLst>
              <a:cxn ang="0">
                <a:pos x="T0" y="T1"/>
              </a:cxn>
              <a:cxn ang="0">
                <a:pos x="T2" y="T3"/>
              </a:cxn>
              <a:cxn ang="0">
                <a:pos x="T4" y="T5"/>
              </a:cxn>
            </a:cxnLst>
            <a:rect l="0" t="0" r="r" b="b"/>
            <a:pathLst>
              <a:path w="4491" h="2659">
                <a:moveTo>
                  <a:pt x="0" y="0"/>
                </a:moveTo>
                <a:lnTo>
                  <a:pt x="0" y="2658"/>
                </a:lnTo>
                <a:lnTo>
                  <a:pt x="4490" y="2658"/>
                </a:lnTo>
              </a:path>
            </a:pathLst>
          </a:custGeom>
          <a:noFill/>
          <a:ln w="38100" cap="rnd" cmpd="sng">
            <a:solidFill>
              <a:srgbClr val="C3BFAF"/>
            </a:solidFill>
            <a:prstDash val="solid"/>
            <a:round/>
            <a:headEnd type="stealth" w="med" len="lg"/>
            <a:tailEnd type="stealth"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pt-BR"/>
          </a:p>
        </p:txBody>
      </p:sp>
      <p:sp>
        <p:nvSpPr>
          <p:cNvPr id="351239" name="Rectangle 7"/>
          <p:cNvSpPr>
            <a:spLocks noChangeArrowheads="1"/>
          </p:cNvSpPr>
          <p:nvPr/>
        </p:nvSpPr>
        <p:spPr bwMode="ltGray">
          <a:xfrm rot="21600000">
            <a:off x="35497" y="2919428"/>
            <a:ext cx="1192854" cy="119135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2550" tIns="41275" rIns="82550" bIns="41275">
            <a:spAutoFit/>
          </a:bodyPr>
          <a:lstStyle/>
          <a:p>
            <a:pPr algn="r" defTabSz="739775" eaLnBrk="0" hangingPunct="0">
              <a:spcBef>
                <a:spcPct val="50000"/>
              </a:spcBef>
            </a:pPr>
            <a:r>
              <a:rPr lang="pt-BR" b="1" dirty="0" err="1" smtClean="0"/>
              <a:t>Objetivosda</a:t>
            </a:r>
            <a:r>
              <a:rPr lang="pt-BR" b="1" dirty="0" smtClean="0"/>
              <a:t> Auditoria Interna </a:t>
            </a:r>
            <a:endParaRPr lang="pt-BR" b="1" dirty="0"/>
          </a:p>
        </p:txBody>
      </p:sp>
      <p:grpSp>
        <p:nvGrpSpPr>
          <p:cNvPr id="351243" name="Group 11"/>
          <p:cNvGrpSpPr>
            <a:grpSpLocks/>
          </p:cNvGrpSpPr>
          <p:nvPr/>
        </p:nvGrpSpPr>
        <p:grpSpPr bwMode="auto">
          <a:xfrm>
            <a:off x="1577260" y="1860163"/>
            <a:ext cx="5070438" cy="3915864"/>
            <a:chOff x="1464" y="1440"/>
            <a:chExt cx="3695" cy="2381"/>
          </a:xfrm>
        </p:grpSpPr>
        <p:sp>
          <p:nvSpPr>
            <p:cNvPr id="351252" name="Freeform 20"/>
            <p:cNvSpPr>
              <a:spLocks/>
            </p:cNvSpPr>
            <p:nvPr/>
          </p:nvSpPr>
          <p:spPr bwMode="auto">
            <a:xfrm rot="6251464">
              <a:off x="4222" y="2630"/>
              <a:ext cx="643" cy="1231"/>
            </a:xfrm>
            <a:custGeom>
              <a:avLst/>
              <a:gdLst>
                <a:gd name="T0" fmla="*/ 813 w 814"/>
                <a:gd name="T1" fmla="*/ 588 h 611"/>
                <a:gd name="T2" fmla="*/ 796 w 814"/>
                <a:gd name="T3" fmla="*/ 547 h 611"/>
                <a:gd name="T4" fmla="*/ 769 w 814"/>
                <a:gd name="T5" fmla="*/ 496 h 611"/>
                <a:gd name="T6" fmla="*/ 733 w 814"/>
                <a:gd name="T7" fmla="*/ 445 h 611"/>
                <a:gd name="T8" fmla="*/ 690 w 814"/>
                <a:gd name="T9" fmla="*/ 390 h 611"/>
                <a:gd name="T10" fmla="*/ 638 w 814"/>
                <a:gd name="T11" fmla="*/ 334 h 611"/>
                <a:gd name="T12" fmla="*/ 568 w 814"/>
                <a:gd name="T13" fmla="*/ 268 h 611"/>
                <a:gd name="T14" fmla="*/ 501 w 814"/>
                <a:gd name="T15" fmla="*/ 212 h 611"/>
                <a:gd name="T16" fmla="*/ 422 w 814"/>
                <a:gd name="T17" fmla="*/ 160 h 611"/>
                <a:gd name="T18" fmla="*/ 340 w 814"/>
                <a:gd name="T19" fmla="*/ 118 h 611"/>
                <a:gd name="T20" fmla="*/ 283 w 814"/>
                <a:gd name="T21" fmla="*/ 97 h 611"/>
                <a:gd name="T22" fmla="*/ 235 w 814"/>
                <a:gd name="T23" fmla="*/ 83 h 611"/>
                <a:gd name="T24" fmla="*/ 243 w 814"/>
                <a:gd name="T25" fmla="*/ 0 h 611"/>
                <a:gd name="T26" fmla="*/ 175 w 814"/>
                <a:gd name="T27" fmla="*/ 25 h 611"/>
                <a:gd name="T28" fmla="*/ 92 w 814"/>
                <a:gd name="T29" fmla="*/ 44 h 611"/>
                <a:gd name="T30" fmla="*/ 7 w 814"/>
                <a:gd name="T31" fmla="*/ 40 h 611"/>
                <a:gd name="T32" fmla="*/ 36 w 814"/>
                <a:gd name="T33" fmla="*/ 84 h 611"/>
                <a:gd name="T34" fmla="*/ 108 w 814"/>
                <a:gd name="T35" fmla="*/ 146 h 611"/>
                <a:gd name="T36" fmla="*/ 149 w 814"/>
                <a:gd name="T37" fmla="*/ 196 h 611"/>
                <a:gd name="T38" fmla="*/ 189 w 814"/>
                <a:gd name="T39" fmla="*/ 155 h 611"/>
                <a:gd name="T40" fmla="*/ 267 w 814"/>
                <a:gd name="T41" fmla="*/ 178 h 611"/>
                <a:gd name="T42" fmla="*/ 349 w 814"/>
                <a:gd name="T43" fmla="*/ 213 h 611"/>
                <a:gd name="T44" fmla="*/ 434 w 814"/>
                <a:gd name="T45" fmla="*/ 259 h 611"/>
                <a:gd name="T46" fmla="*/ 534 w 814"/>
                <a:gd name="T47" fmla="*/ 324 h 611"/>
                <a:gd name="T48" fmla="*/ 612 w 814"/>
                <a:gd name="T49" fmla="*/ 387 h 611"/>
                <a:gd name="T50" fmla="*/ 648 w 814"/>
                <a:gd name="T51" fmla="*/ 417 h 611"/>
                <a:gd name="T52" fmla="*/ 676 w 814"/>
                <a:gd name="T53" fmla="*/ 444 h 611"/>
                <a:gd name="T54" fmla="*/ 719 w 814"/>
                <a:gd name="T55" fmla="*/ 488 h 611"/>
                <a:gd name="T56" fmla="*/ 745 w 814"/>
                <a:gd name="T57" fmla="*/ 516 h 611"/>
                <a:gd name="T58" fmla="*/ 765 w 814"/>
                <a:gd name="T59" fmla="*/ 544 h 611"/>
                <a:gd name="T60" fmla="*/ 788 w 814"/>
                <a:gd name="T61" fmla="*/ 577 h 611"/>
                <a:gd name="T62" fmla="*/ 805 w 814"/>
                <a:gd name="T63" fmla="*/ 610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14" h="611">
                  <a:moveTo>
                    <a:pt x="805" y="610"/>
                  </a:moveTo>
                  <a:lnTo>
                    <a:pt x="813" y="588"/>
                  </a:lnTo>
                  <a:lnTo>
                    <a:pt x="805" y="564"/>
                  </a:lnTo>
                  <a:lnTo>
                    <a:pt x="796" y="547"/>
                  </a:lnTo>
                  <a:lnTo>
                    <a:pt x="785" y="522"/>
                  </a:lnTo>
                  <a:lnTo>
                    <a:pt x="769" y="496"/>
                  </a:lnTo>
                  <a:lnTo>
                    <a:pt x="753" y="475"/>
                  </a:lnTo>
                  <a:lnTo>
                    <a:pt x="733" y="445"/>
                  </a:lnTo>
                  <a:lnTo>
                    <a:pt x="712" y="417"/>
                  </a:lnTo>
                  <a:lnTo>
                    <a:pt x="690" y="390"/>
                  </a:lnTo>
                  <a:lnTo>
                    <a:pt x="660" y="357"/>
                  </a:lnTo>
                  <a:lnTo>
                    <a:pt x="638" y="334"/>
                  </a:lnTo>
                  <a:lnTo>
                    <a:pt x="605" y="302"/>
                  </a:lnTo>
                  <a:lnTo>
                    <a:pt x="568" y="268"/>
                  </a:lnTo>
                  <a:lnTo>
                    <a:pt x="531" y="236"/>
                  </a:lnTo>
                  <a:lnTo>
                    <a:pt x="501" y="212"/>
                  </a:lnTo>
                  <a:lnTo>
                    <a:pt x="459" y="182"/>
                  </a:lnTo>
                  <a:lnTo>
                    <a:pt x="422" y="160"/>
                  </a:lnTo>
                  <a:lnTo>
                    <a:pt x="382" y="138"/>
                  </a:lnTo>
                  <a:lnTo>
                    <a:pt x="340" y="118"/>
                  </a:lnTo>
                  <a:lnTo>
                    <a:pt x="314" y="107"/>
                  </a:lnTo>
                  <a:lnTo>
                    <a:pt x="283" y="97"/>
                  </a:lnTo>
                  <a:lnTo>
                    <a:pt x="258" y="90"/>
                  </a:lnTo>
                  <a:lnTo>
                    <a:pt x="235" y="83"/>
                  </a:lnTo>
                  <a:lnTo>
                    <a:pt x="215" y="79"/>
                  </a:lnTo>
                  <a:lnTo>
                    <a:pt x="243" y="0"/>
                  </a:lnTo>
                  <a:lnTo>
                    <a:pt x="212" y="11"/>
                  </a:lnTo>
                  <a:lnTo>
                    <a:pt x="175" y="25"/>
                  </a:lnTo>
                  <a:lnTo>
                    <a:pt x="135" y="35"/>
                  </a:lnTo>
                  <a:lnTo>
                    <a:pt x="92" y="44"/>
                  </a:lnTo>
                  <a:lnTo>
                    <a:pt x="59" y="46"/>
                  </a:lnTo>
                  <a:lnTo>
                    <a:pt x="7" y="40"/>
                  </a:lnTo>
                  <a:lnTo>
                    <a:pt x="0" y="57"/>
                  </a:lnTo>
                  <a:lnTo>
                    <a:pt x="36" y="84"/>
                  </a:lnTo>
                  <a:lnTo>
                    <a:pt x="72" y="112"/>
                  </a:lnTo>
                  <a:lnTo>
                    <a:pt x="108" y="146"/>
                  </a:lnTo>
                  <a:lnTo>
                    <a:pt x="135" y="177"/>
                  </a:lnTo>
                  <a:lnTo>
                    <a:pt x="149" y="196"/>
                  </a:lnTo>
                  <a:lnTo>
                    <a:pt x="165" y="222"/>
                  </a:lnTo>
                  <a:lnTo>
                    <a:pt x="189" y="155"/>
                  </a:lnTo>
                  <a:lnTo>
                    <a:pt x="231" y="166"/>
                  </a:lnTo>
                  <a:lnTo>
                    <a:pt x="267" y="178"/>
                  </a:lnTo>
                  <a:lnTo>
                    <a:pt x="309" y="194"/>
                  </a:lnTo>
                  <a:lnTo>
                    <a:pt x="349" y="213"/>
                  </a:lnTo>
                  <a:lnTo>
                    <a:pt x="394" y="237"/>
                  </a:lnTo>
                  <a:lnTo>
                    <a:pt x="434" y="259"/>
                  </a:lnTo>
                  <a:lnTo>
                    <a:pt x="489" y="294"/>
                  </a:lnTo>
                  <a:lnTo>
                    <a:pt x="534" y="324"/>
                  </a:lnTo>
                  <a:lnTo>
                    <a:pt x="572" y="353"/>
                  </a:lnTo>
                  <a:lnTo>
                    <a:pt x="612" y="387"/>
                  </a:lnTo>
                  <a:lnTo>
                    <a:pt x="631" y="403"/>
                  </a:lnTo>
                  <a:lnTo>
                    <a:pt x="648" y="417"/>
                  </a:lnTo>
                  <a:lnTo>
                    <a:pt x="663" y="431"/>
                  </a:lnTo>
                  <a:lnTo>
                    <a:pt x="676" y="444"/>
                  </a:lnTo>
                  <a:lnTo>
                    <a:pt x="702" y="469"/>
                  </a:lnTo>
                  <a:lnTo>
                    <a:pt x="719" y="488"/>
                  </a:lnTo>
                  <a:lnTo>
                    <a:pt x="732" y="503"/>
                  </a:lnTo>
                  <a:lnTo>
                    <a:pt x="745" y="516"/>
                  </a:lnTo>
                  <a:lnTo>
                    <a:pt x="755" y="531"/>
                  </a:lnTo>
                  <a:lnTo>
                    <a:pt x="765" y="544"/>
                  </a:lnTo>
                  <a:lnTo>
                    <a:pt x="777" y="561"/>
                  </a:lnTo>
                  <a:lnTo>
                    <a:pt x="788" y="577"/>
                  </a:lnTo>
                  <a:lnTo>
                    <a:pt x="797" y="593"/>
                  </a:lnTo>
                  <a:lnTo>
                    <a:pt x="805" y="610"/>
                  </a:lnTo>
                </a:path>
              </a:pathLst>
            </a:custGeom>
            <a:gradFill rotWithShape="0">
              <a:gsLst>
                <a:gs pos="0">
                  <a:srgbClr val="CC6600"/>
                </a:gs>
                <a:gs pos="100000">
                  <a:srgbClr val="CC6600">
                    <a:gamma/>
                    <a:shade val="46275"/>
                    <a:invGamma/>
                  </a:srgbClr>
                </a:gs>
              </a:gsLst>
              <a:lin ang="5400000" scaled="1"/>
            </a:gradFill>
            <a:ln>
              <a:noFill/>
            </a:ln>
            <a:effectLst>
              <a:outerShdw dist="35921" dir="2700000" algn="ctr" rotWithShape="0">
                <a:schemeClr val="bg2"/>
              </a:outerShdw>
            </a:effectLst>
            <a:extLst>
              <a:ext uri="{91240B29-F687-4F45-9708-019B960494DF}">
                <a14:hiddenLine xmlns:a14="http://schemas.microsoft.com/office/drawing/2010/main" w="12700" cap="flat" cmpd="sng">
                  <a:solidFill>
                    <a:schemeClr val="tx1"/>
                  </a:solidFill>
                  <a:prstDash val="solid"/>
                  <a:round/>
                  <a:headEnd type="none" w="med" len="med"/>
                  <a:tailEnd type="none" w="med" len="med"/>
                </a14:hiddenLine>
              </a:ext>
            </a:extLst>
          </p:spPr>
          <p:txBody>
            <a:bodyPr lIns="0" rIns="0" anchor="ctr"/>
            <a:lstStyle/>
            <a:p>
              <a:endParaRPr lang="pt-BR"/>
            </a:p>
          </p:txBody>
        </p:sp>
        <p:sp>
          <p:nvSpPr>
            <p:cNvPr id="351253" name="Freeform 21"/>
            <p:cNvSpPr>
              <a:spLocks/>
            </p:cNvSpPr>
            <p:nvPr/>
          </p:nvSpPr>
          <p:spPr bwMode="auto">
            <a:xfrm rot="13527289" flipV="1">
              <a:off x="2873" y="1010"/>
              <a:ext cx="422" cy="1282"/>
            </a:xfrm>
            <a:custGeom>
              <a:avLst/>
              <a:gdLst>
                <a:gd name="T0" fmla="*/ 813 w 814"/>
                <a:gd name="T1" fmla="*/ 588 h 611"/>
                <a:gd name="T2" fmla="*/ 796 w 814"/>
                <a:gd name="T3" fmla="*/ 547 h 611"/>
                <a:gd name="T4" fmla="*/ 769 w 814"/>
                <a:gd name="T5" fmla="*/ 496 h 611"/>
                <a:gd name="T6" fmla="*/ 733 w 814"/>
                <a:gd name="T7" fmla="*/ 445 h 611"/>
                <a:gd name="T8" fmla="*/ 690 w 814"/>
                <a:gd name="T9" fmla="*/ 390 h 611"/>
                <a:gd name="T10" fmla="*/ 638 w 814"/>
                <a:gd name="T11" fmla="*/ 334 h 611"/>
                <a:gd name="T12" fmla="*/ 568 w 814"/>
                <a:gd name="T13" fmla="*/ 268 h 611"/>
                <a:gd name="T14" fmla="*/ 501 w 814"/>
                <a:gd name="T15" fmla="*/ 212 h 611"/>
                <a:gd name="T16" fmla="*/ 422 w 814"/>
                <a:gd name="T17" fmla="*/ 160 h 611"/>
                <a:gd name="T18" fmla="*/ 340 w 814"/>
                <a:gd name="T19" fmla="*/ 118 h 611"/>
                <a:gd name="T20" fmla="*/ 283 w 814"/>
                <a:gd name="T21" fmla="*/ 97 h 611"/>
                <a:gd name="T22" fmla="*/ 235 w 814"/>
                <a:gd name="T23" fmla="*/ 83 h 611"/>
                <a:gd name="T24" fmla="*/ 243 w 814"/>
                <a:gd name="T25" fmla="*/ 0 h 611"/>
                <a:gd name="T26" fmla="*/ 175 w 814"/>
                <a:gd name="T27" fmla="*/ 25 h 611"/>
                <a:gd name="T28" fmla="*/ 92 w 814"/>
                <a:gd name="T29" fmla="*/ 44 h 611"/>
                <a:gd name="T30" fmla="*/ 7 w 814"/>
                <a:gd name="T31" fmla="*/ 40 h 611"/>
                <a:gd name="T32" fmla="*/ 36 w 814"/>
                <a:gd name="T33" fmla="*/ 84 h 611"/>
                <a:gd name="T34" fmla="*/ 108 w 814"/>
                <a:gd name="T35" fmla="*/ 146 h 611"/>
                <a:gd name="T36" fmla="*/ 149 w 814"/>
                <a:gd name="T37" fmla="*/ 196 h 611"/>
                <a:gd name="T38" fmla="*/ 189 w 814"/>
                <a:gd name="T39" fmla="*/ 155 h 611"/>
                <a:gd name="T40" fmla="*/ 267 w 814"/>
                <a:gd name="T41" fmla="*/ 178 h 611"/>
                <a:gd name="T42" fmla="*/ 349 w 814"/>
                <a:gd name="T43" fmla="*/ 213 h 611"/>
                <a:gd name="T44" fmla="*/ 434 w 814"/>
                <a:gd name="T45" fmla="*/ 259 h 611"/>
                <a:gd name="T46" fmla="*/ 534 w 814"/>
                <a:gd name="T47" fmla="*/ 324 h 611"/>
                <a:gd name="T48" fmla="*/ 612 w 814"/>
                <a:gd name="T49" fmla="*/ 387 h 611"/>
                <a:gd name="T50" fmla="*/ 648 w 814"/>
                <a:gd name="T51" fmla="*/ 417 h 611"/>
                <a:gd name="T52" fmla="*/ 676 w 814"/>
                <a:gd name="T53" fmla="*/ 444 h 611"/>
                <a:gd name="T54" fmla="*/ 719 w 814"/>
                <a:gd name="T55" fmla="*/ 488 h 611"/>
                <a:gd name="T56" fmla="*/ 745 w 814"/>
                <a:gd name="T57" fmla="*/ 516 h 611"/>
                <a:gd name="T58" fmla="*/ 765 w 814"/>
                <a:gd name="T59" fmla="*/ 544 h 611"/>
                <a:gd name="T60" fmla="*/ 788 w 814"/>
                <a:gd name="T61" fmla="*/ 577 h 611"/>
                <a:gd name="T62" fmla="*/ 805 w 814"/>
                <a:gd name="T63" fmla="*/ 610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14" h="611">
                  <a:moveTo>
                    <a:pt x="805" y="610"/>
                  </a:moveTo>
                  <a:lnTo>
                    <a:pt x="813" y="588"/>
                  </a:lnTo>
                  <a:lnTo>
                    <a:pt x="805" y="564"/>
                  </a:lnTo>
                  <a:lnTo>
                    <a:pt x="796" y="547"/>
                  </a:lnTo>
                  <a:lnTo>
                    <a:pt x="785" y="522"/>
                  </a:lnTo>
                  <a:lnTo>
                    <a:pt x="769" y="496"/>
                  </a:lnTo>
                  <a:lnTo>
                    <a:pt x="753" y="475"/>
                  </a:lnTo>
                  <a:lnTo>
                    <a:pt x="733" y="445"/>
                  </a:lnTo>
                  <a:lnTo>
                    <a:pt x="712" y="417"/>
                  </a:lnTo>
                  <a:lnTo>
                    <a:pt x="690" y="390"/>
                  </a:lnTo>
                  <a:lnTo>
                    <a:pt x="660" y="357"/>
                  </a:lnTo>
                  <a:lnTo>
                    <a:pt x="638" y="334"/>
                  </a:lnTo>
                  <a:lnTo>
                    <a:pt x="605" y="302"/>
                  </a:lnTo>
                  <a:lnTo>
                    <a:pt x="568" y="268"/>
                  </a:lnTo>
                  <a:lnTo>
                    <a:pt x="531" y="236"/>
                  </a:lnTo>
                  <a:lnTo>
                    <a:pt x="501" y="212"/>
                  </a:lnTo>
                  <a:lnTo>
                    <a:pt x="459" y="182"/>
                  </a:lnTo>
                  <a:lnTo>
                    <a:pt x="422" y="160"/>
                  </a:lnTo>
                  <a:lnTo>
                    <a:pt x="382" y="138"/>
                  </a:lnTo>
                  <a:lnTo>
                    <a:pt x="340" y="118"/>
                  </a:lnTo>
                  <a:lnTo>
                    <a:pt x="314" y="107"/>
                  </a:lnTo>
                  <a:lnTo>
                    <a:pt x="283" y="97"/>
                  </a:lnTo>
                  <a:lnTo>
                    <a:pt x="258" y="90"/>
                  </a:lnTo>
                  <a:lnTo>
                    <a:pt x="235" y="83"/>
                  </a:lnTo>
                  <a:lnTo>
                    <a:pt x="215" y="79"/>
                  </a:lnTo>
                  <a:lnTo>
                    <a:pt x="243" y="0"/>
                  </a:lnTo>
                  <a:lnTo>
                    <a:pt x="212" y="11"/>
                  </a:lnTo>
                  <a:lnTo>
                    <a:pt x="175" y="25"/>
                  </a:lnTo>
                  <a:lnTo>
                    <a:pt x="135" y="35"/>
                  </a:lnTo>
                  <a:lnTo>
                    <a:pt x="92" y="44"/>
                  </a:lnTo>
                  <a:lnTo>
                    <a:pt x="59" y="46"/>
                  </a:lnTo>
                  <a:lnTo>
                    <a:pt x="7" y="40"/>
                  </a:lnTo>
                  <a:lnTo>
                    <a:pt x="0" y="57"/>
                  </a:lnTo>
                  <a:lnTo>
                    <a:pt x="36" y="84"/>
                  </a:lnTo>
                  <a:lnTo>
                    <a:pt x="72" y="112"/>
                  </a:lnTo>
                  <a:lnTo>
                    <a:pt x="108" y="146"/>
                  </a:lnTo>
                  <a:lnTo>
                    <a:pt x="135" y="177"/>
                  </a:lnTo>
                  <a:lnTo>
                    <a:pt x="149" y="196"/>
                  </a:lnTo>
                  <a:lnTo>
                    <a:pt x="165" y="222"/>
                  </a:lnTo>
                  <a:lnTo>
                    <a:pt x="189" y="155"/>
                  </a:lnTo>
                  <a:lnTo>
                    <a:pt x="231" y="166"/>
                  </a:lnTo>
                  <a:lnTo>
                    <a:pt x="267" y="178"/>
                  </a:lnTo>
                  <a:lnTo>
                    <a:pt x="309" y="194"/>
                  </a:lnTo>
                  <a:lnTo>
                    <a:pt x="349" y="213"/>
                  </a:lnTo>
                  <a:lnTo>
                    <a:pt x="394" y="237"/>
                  </a:lnTo>
                  <a:lnTo>
                    <a:pt x="434" y="259"/>
                  </a:lnTo>
                  <a:lnTo>
                    <a:pt x="489" y="294"/>
                  </a:lnTo>
                  <a:lnTo>
                    <a:pt x="534" y="324"/>
                  </a:lnTo>
                  <a:lnTo>
                    <a:pt x="572" y="353"/>
                  </a:lnTo>
                  <a:lnTo>
                    <a:pt x="612" y="387"/>
                  </a:lnTo>
                  <a:lnTo>
                    <a:pt x="631" y="403"/>
                  </a:lnTo>
                  <a:lnTo>
                    <a:pt x="648" y="417"/>
                  </a:lnTo>
                  <a:lnTo>
                    <a:pt x="663" y="431"/>
                  </a:lnTo>
                  <a:lnTo>
                    <a:pt x="676" y="444"/>
                  </a:lnTo>
                  <a:lnTo>
                    <a:pt x="702" y="469"/>
                  </a:lnTo>
                  <a:lnTo>
                    <a:pt x="719" y="488"/>
                  </a:lnTo>
                  <a:lnTo>
                    <a:pt x="732" y="503"/>
                  </a:lnTo>
                  <a:lnTo>
                    <a:pt x="745" y="516"/>
                  </a:lnTo>
                  <a:lnTo>
                    <a:pt x="755" y="531"/>
                  </a:lnTo>
                  <a:lnTo>
                    <a:pt x="765" y="544"/>
                  </a:lnTo>
                  <a:lnTo>
                    <a:pt x="777" y="561"/>
                  </a:lnTo>
                  <a:lnTo>
                    <a:pt x="788" y="577"/>
                  </a:lnTo>
                  <a:lnTo>
                    <a:pt x="797" y="593"/>
                  </a:lnTo>
                  <a:lnTo>
                    <a:pt x="805" y="610"/>
                  </a:lnTo>
                </a:path>
              </a:pathLst>
            </a:custGeom>
            <a:gradFill rotWithShape="0">
              <a:gsLst>
                <a:gs pos="0">
                  <a:srgbClr val="CC6600"/>
                </a:gs>
                <a:gs pos="100000">
                  <a:srgbClr val="CC6600">
                    <a:gamma/>
                    <a:shade val="46275"/>
                    <a:invGamma/>
                  </a:srgbClr>
                </a:gs>
              </a:gsLst>
              <a:lin ang="5400000" scaled="1"/>
            </a:gradFill>
            <a:ln>
              <a:noFill/>
            </a:ln>
            <a:effectLst>
              <a:outerShdw dist="35921" dir="2700000" algn="ctr" rotWithShape="0">
                <a:schemeClr val="bg2"/>
              </a:outerShdw>
            </a:effectLst>
            <a:extLst>
              <a:ext uri="{91240B29-F687-4F45-9708-019B960494DF}">
                <a14:hiddenLine xmlns:a14="http://schemas.microsoft.com/office/drawing/2010/main" w="12700" cap="flat" cmpd="sng">
                  <a:solidFill>
                    <a:schemeClr val="tx1"/>
                  </a:solidFill>
                  <a:prstDash val="solid"/>
                  <a:round/>
                  <a:headEnd type="none" w="med" len="med"/>
                  <a:tailEnd type="none" w="med" len="med"/>
                </a14:hiddenLine>
              </a:ext>
            </a:extLst>
          </p:spPr>
          <p:txBody>
            <a:bodyPr lIns="0" rIns="0" anchor="ctr"/>
            <a:lstStyle/>
            <a:p>
              <a:endParaRPr lang="pt-BR"/>
            </a:p>
          </p:txBody>
        </p:sp>
        <p:grpSp>
          <p:nvGrpSpPr>
            <p:cNvPr id="351254" name="Group 22"/>
            <p:cNvGrpSpPr>
              <a:grpSpLocks/>
            </p:cNvGrpSpPr>
            <p:nvPr/>
          </p:nvGrpSpPr>
          <p:grpSpPr bwMode="auto">
            <a:xfrm>
              <a:off x="1464" y="2811"/>
              <a:ext cx="1159" cy="1010"/>
              <a:chOff x="1464" y="2811"/>
              <a:chExt cx="1159" cy="1010"/>
            </a:xfrm>
          </p:grpSpPr>
          <p:sp>
            <p:nvSpPr>
              <p:cNvPr id="351255" name="Rectangle 23"/>
              <p:cNvSpPr>
                <a:spLocks noChangeArrowheads="1"/>
              </p:cNvSpPr>
              <p:nvPr/>
            </p:nvSpPr>
            <p:spPr bwMode="ltGray">
              <a:xfrm>
                <a:off x="1464" y="2822"/>
                <a:ext cx="1154" cy="846"/>
              </a:xfrm>
              <a:prstGeom prst="rect">
                <a:avLst/>
              </a:prstGeom>
              <a:gradFill rotWithShape="0">
                <a:gsLst>
                  <a:gs pos="0">
                    <a:srgbClr val="948D72"/>
                  </a:gs>
                  <a:gs pos="100000">
                    <a:srgbClr val="948D72">
                      <a:gamma/>
                      <a:tint val="23529"/>
                      <a:invGamma/>
                    </a:srgbClr>
                  </a:gs>
                </a:gsLst>
                <a:lin ang="2700000" scaled="1"/>
              </a:gradFill>
              <a:ln w="12700">
                <a:solidFill>
                  <a:schemeClr val="tx2"/>
                </a:solidFill>
                <a:prstDash val="sysDot"/>
                <a:miter lim="800000"/>
                <a:headEnd/>
                <a:tailEnd/>
              </a:ln>
              <a:effectLst/>
              <a:extLst>
                <a:ext uri="{AF507438-7753-43E0-B8FC-AC1667EBCBE1}">
                  <a14:hiddenEffects xmlns:a14="http://schemas.microsoft.com/office/drawing/2010/main">
                    <a:effectLst>
                      <a:outerShdw dist="35921" dir="2700000" algn="ctr" rotWithShape="0">
                        <a:srgbClr val="000099"/>
                      </a:outerShdw>
                    </a:effectLst>
                  </a14:hiddenEffects>
                </a:ext>
              </a:extLst>
            </p:spPr>
            <p:txBody>
              <a:bodyPr tIns="75600" bIns="75600" anchor="ctr"/>
              <a:lstStyle/>
              <a:p>
                <a:pPr algn="ctr" eaLnBrk="0" hangingPunct="0"/>
                <a:endParaRPr lang="pt-BR" sz="1400" b="1"/>
              </a:p>
            </p:txBody>
          </p:sp>
          <p:sp>
            <p:nvSpPr>
              <p:cNvPr id="351256" name="AutoShape 24"/>
              <p:cNvSpPr>
                <a:spLocks noChangeArrowheads="1"/>
              </p:cNvSpPr>
              <p:nvPr/>
            </p:nvSpPr>
            <p:spPr bwMode="auto">
              <a:xfrm rot="-2431295">
                <a:off x="1586" y="3462"/>
                <a:ext cx="384" cy="359"/>
              </a:xfrm>
              <a:prstGeom prst="rightArrow">
                <a:avLst>
                  <a:gd name="adj1" fmla="val 50000"/>
                  <a:gd name="adj2" fmla="val 26741"/>
                </a:avLst>
              </a:prstGeom>
              <a:solidFill>
                <a:srgbClr val="CC6600"/>
              </a:solidFill>
              <a:ln>
                <a:noFill/>
              </a:ln>
              <a:effectLst/>
              <a:extLs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pt-BR"/>
              </a:p>
            </p:txBody>
          </p:sp>
          <p:sp>
            <p:nvSpPr>
              <p:cNvPr id="351257" name="Rectangle 25"/>
              <p:cNvSpPr>
                <a:spLocks noChangeArrowheads="1"/>
              </p:cNvSpPr>
              <p:nvPr/>
            </p:nvSpPr>
            <p:spPr bwMode="auto">
              <a:xfrm>
                <a:off x="1464" y="3263"/>
                <a:ext cx="1159" cy="478"/>
              </a:xfrm>
              <a:prstGeom prst="rect">
                <a:avLst/>
              </a:prstGeom>
              <a:solidFill>
                <a:srgbClr val="CC6600"/>
              </a:solidFill>
              <a:ln w="12700">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8262" tIns="41275" rIns="68262" bIns="41275" anchor="ctr"/>
              <a:lstStyle/>
              <a:p>
                <a:pPr algn="ctr" defTabSz="739775" eaLnBrk="0" hangingPunct="0"/>
                <a:r>
                  <a:rPr lang="pt-BR" sz="1400" b="1" dirty="0" smtClean="0">
                    <a:solidFill>
                      <a:schemeClr val="bg1"/>
                    </a:solidFill>
                  </a:rPr>
                  <a:t>NÍVEL </a:t>
                </a:r>
                <a:r>
                  <a:rPr lang="pt-BR" sz="2000" b="1" dirty="0" smtClean="0">
                    <a:solidFill>
                      <a:schemeClr val="bg1"/>
                    </a:solidFill>
                  </a:rPr>
                  <a:t>1</a:t>
                </a:r>
              </a:p>
              <a:p>
                <a:pPr algn="ctr" defTabSz="739775" eaLnBrk="0" hangingPunct="0"/>
                <a:r>
                  <a:rPr lang="pt-BR" sz="1400" b="1" dirty="0" smtClean="0">
                    <a:solidFill>
                      <a:schemeClr val="bg1"/>
                    </a:solidFill>
                  </a:rPr>
                  <a:t>INICIAL</a:t>
                </a:r>
                <a:endParaRPr lang="pt-BR" sz="1400" b="1" dirty="0">
                  <a:solidFill>
                    <a:schemeClr val="bg1"/>
                  </a:solidFill>
                </a:endParaRPr>
              </a:p>
            </p:txBody>
          </p:sp>
          <p:sp>
            <p:nvSpPr>
              <p:cNvPr id="351259" name="Rectangle 27"/>
              <p:cNvSpPr>
                <a:spLocks noChangeArrowheads="1"/>
              </p:cNvSpPr>
              <p:nvPr/>
            </p:nvSpPr>
            <p:spPr bwMode="auto">
              <a:xfrm>
                <a:off x="1464" y="2811"/>
                <a:ext cx="1114" cy="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550" tIns="41275" rIns="82550" bIns="41275">
                <a:spAutoFit/>
              </a:bodyPr>
              <a:lstStyle/>
              <a:p>
                <a:pPr algn="ctr" defTabSz="739775" eaLnBrk="0" hangingPunct="0"/>
                <a:r>
                  <a:rPr lang="pt-BR" sz="1400" b="1" dirty="0" smtClean="0"/>
                  <a:t>AI não sustentável</a:t>
                </a:r>
              </a:p>
              <a:p>
                <a:pPr algn="ctr" defTabSz="739775" eaLnBrk="0" hangingPunct="0"/>
                <a:r>
                  <a:rPr lang="pt-BR" sz="1400" b="1" dirty="0" smtClean="0"/>
                  <a:t>AI repetitiva</a:t>
                </a:r>
              </a:p>
              <a:p>
                <a:pPr algn="ctr" defTabSz="739775" eaLnBrk="0" hangingPunct="0"/>
                <a:r>
                  <a:rPr lang="pt-BR" sz="1400" b="1" dirty="0" smtClean="0"/>
                  <a:t>Esforços individuais</a:t>
                </a:r>
                <a:endParaRPr lang="pt-BR" sz="1400" b="1" dirty="0"/>
              </a:p>
            </p:txBody>
          </p:sp>
        </p:grpSp>
      </p:grpSp>
      <p:sp>
        <p:nvSpPr>
          <p:cNvPr id="29" name="Rectangle 23"/>
          <p:cNvSpPr>
            <a:spLocks noChangeArrowheads="1"/>
          </p:cNvSpPr>
          <p:nvPr/>
        </p:nvSpPr>
        <p:spPr bwMode="ltGray">
          <a:xfrm>
            <a:off x="3144201" y="3097892"/>
            <a:ext cx="1332653" cy="1260717"/>
          </a:xfrm>
          <a:prstGeom prst="rect">
            <a:avLst/>
          </a:prstGeom>
          <a:gradFill rotWithShape="0">
            <a:gsLst>
              <a:gs pos="0">
                <a:srgbClr val="948D72"/>
              </a:gs>
              <a:gs pos="100000">
                <a:srgbClr val="948D72">
                  <a:gamma/>
                  <a:tint val="23529"/>
                  <a:invGamma/>
                </a:srgbClr>
              </a:gs>
            </a:gsLst>
            <a:lin ang="2700000" scaled="1"/>
          </a:gradFill>
          <a:ln w="12700">
            <a:solidFill>
              <a:schemeClr val="tx2"/>
            </a:solidFill>
            <a:prstDash val="sysDot"/>
            <a:miter lim="800000"/>
            <a:headEnd/>
            <a:tailEnd/>
          </a:ln>
          <a:effectLst/>
          <a:extLst>
            <a:ext uri="{AF507438-7753-43E0-B8FC-AC1667EBCBE1}">
              <a14:hiddenEffects xmlns:a14="http://schemas.microsoft.com/office/drawing/2010/main">
                <a:effectLst>
                  <a:outerShdw dist="35921" dir="2700000" algn="ctr" rotWithShape="0">
                    <a:srgbClr val="000099"/>
                  </a:outerShdw>
                </a:effectLst>
              </a14:hiddenEffects>
            </a:ext>
          </a:extLst>
        </p:spPr>
        <p:txBody>
          <a:bodyPr tIns="75600" bIns="75600" anchor="ctr"/>
          <a:lstStyle/>
          <a:p>
            <a:pPr algn="ctr" eaLnBrk="0" hangingPunct="0"/>
            <a:endParaRPr lang="pt-BR" sz="1400" b="1" dirty="0"/>
          </a:p>
        </p:txBody>
      </p:sp>
      <p:sp>
        <p:nvSpPr>
          <p:cNvPr id="30" name="Rectangle 25"/>
          <p:cNvSpPr>
            <a:spLocks noChangeArrowheads="1"/>
          </p:cNvSpPr>
          <p:nvPr/>
        </p:nvSpPr>
        <p:spPr bwMode="auto">
          <a:xfrm>
            <a:off x="3144201" y="4071816"/>
            <a:ext cx="1332653" cy="829293"/>
          </a:xfrm>
          <a:prstGeom prst="rect">
            <a:avLst/>
          </a:prstGeom>
          <a:solidFill>
            <a:srgbClr val="CC6600"/>
          </a:solidFill>
          <a:ln w="12700">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8262" tIns="41275" rIns="68262" bIns="41275" anchor="ctr"/>
          <a:lstStyle/>
          <a:p>
            <a:pPr algn="ctr" defTabSz="739775" eaLnBrk="0" hangingPunct="0"/>
            <a:r>
              <a:rPr lang="pt-BR" sz="1400" b="1" dirty="0" smtClean="0">
                <a:solidFill>
                  <a:schemeClr val="bg1"/>
                </a:solidFill>
              </a:rPr>
              <a:t>NÍVEL </a:t>
            </a:r>
            <a:r>
              <a:rPr lang="pt-BR" sz="2000" b="1" dirty="0" smtClean="0">
                <a:solidFill>
                  <a:schemeClr val="bg1"/>
                </a:solidFill>
              </a:rPr>
              <a:t>2</a:t>
            </a:r>
          </a:p>
          <a:p>
            <a:pPr algn="ctr" defTabSz="739775" eaLnBrk="0" hangingPunct="0"/>
            <a:r>
              <a:rPr lang="pt-BR" sz="1400" b="1" dirty="0" smtClean="0">
                <a:solidFill>
                  <a:schemeClr val="bg1"/>
                </a:solidFill>
              </a:rPr>
              <a:t>INFRAESTRU-</a:t>
            </a:r>
          </a:p>
          <a:p>
            <a:pPr algn="ctr" defTabSz="739775" eaLnBrk="0" hangingPunct="0"/>
            <a:r>
              <a:rPr lang="pt-BR" sz="1400" b="1" dirty="0" smtClean="0">
                <a:solidFill>
                  <a:schemeClr val="bg1"/>
                </a:solidFill>
              </a:rPr>
              <a:t>TURA</a:t>
            </a:r>
            <a:endParaRPr lang="pt-BR" sz="1400" b="1" dirty="0">
              <a:solidFill>
                <a:schemeClr val="bg1"/>
              </a:solidFill>
            </a:endParaRPr>
          </a:p>
        </p:txBody>
      </p:sp>
      <p:sp>
        <p:nvSpPr>
          <p:cNvPr id="2" name="CaixaDeTexto 1"/>
          <p:cNvSpPr txBox="1"/>
          <p:nvPr/>
        </p:nvSpPr>
        <p:spPr>
          <a:xfrm>
            <a:off x="2917374" y="3097892"/>
            <a:ext cx="1805111" cy="954107"/>
          </a:xfrm>
          <a:prstGeom prst="rect">
            <a:avLst/>
          </a:prstGeom>
          <a:noFill/>
        </p:spPr>
        <p:txBody>
          <a:bodyPr wrap="square" rtlCol="0">
            <a:spAutoFit/>
          </a:bodyPr>
          <a:lstStyle/>
          <a:p>
            <a:pPr algn="ctr" defTabSz="739775" eaLnBrk="0" hangingPunct="0"/>
            <a:r>
              <a:rPr lang="pt-BR" sz="1400" b="1" dirty="0"/>
              <a:t>AI </a:t>
            </a:r>
            <a:r>
              <a:rPr lang="pt-BR" sz="1400" b="1" dirty="0" smtClean="0"/>
              <a:t>sustentável</a:t>
            </a:r>
          </a:p>
          <a:p>
            <a:pPr algn="ctr" defTabSz="739775" eaLnBrk="0" hangingPunct="0"/>
            <a:r>
              <a:rPr lang="pt-BR" sz="1400" b="1" dirty="0" smtClean="0"/>
              <a:t>AI repetitiva</a:t>
            </a:r>
          </a:p>
          <a:p>
            <a:pPr algn="ctr" defTabSz="739775" eaLnBrk="0" hangingPunct="0"/>
            <a:r>
              <a:rPr lang="pt-BR" sz="1400" b="1" dirty="0" smtClean="0"/>
              <a:t>Práticas e procedimentos</a:t>
            </a:r>
            <a:endParaRPr lang="pt-BR" sz="1400" b="1" dirty="0"/>
          </a:p>
        </p:txBody>
      </p:sp>
      <p:sp>
        <p:nvSpPr>
          <p:cNvPr id="34" name="Rectangle 23"/>
          <p:cNvSpPr>
            <a:spLocks noChangeArrowheads="1"/>
          </p:cNvSpPr>
          <p:nvPr/>
        </p:nvSpPr>
        <p:spPr bwMode="ltGray">
          <a:xfrm>
            <a:off x="4462176" y="2482796"/>
            <a:ext cx="1332653" cy="1260717"/>
          </a:xfrm>
          <a:prstGeom prst="rect">
            <a:avLst/>
          </a:prstGeom>
          <a:gradFill rotWithShape="0">
            <a:gsLst>
              <a:gs pos="0">
                <a:srgbClr val="948D72"/>
              </a:gs>
              <a:gs pos="100000">
                <a:srgbClr val="948D72">
                  <a:gamma/>
                  <a:tint val="23529"/>
                  <a:invGamma/>
                </a:srgbClr>
              </a:gs>
            </a:gsLst>
            <a:lin ang="2700000" scaled="1"/>
          </a:gradFill>
          <a:ln w="12700">
            <a:solidFill>
              <a:schemeClr val="tx2"/>
            </a:solidFill>
            <a:prstDash val="sysDot"/>
            <a:miter lim="800000"/>
            <a:headEnd/>
            <a:tailEnd/>
          </a:ln>
          <a:effectLst/>
          <a:extLst>
            <a:ext uri="{AF507438-7753-43E0-B8FC-AC1667EBCBE1}">
              <a14:hiddenEffects xmlns:a14="http://schemas.microsoft.com/office/drawing/2010/main">
                <a:effectLst>
                  <a:outerShdw dist="35921" dir="2700000" algn="ctr" rotWithShape="0">
                    <a:srgbClr val="000099"/>
                  </a:outerShdw>
                </a:effectLst>
              </a14:hiddenEffects>
            </a:ext>
          </a:extLst>
        </p:spPr>
        <p:txBody>
          <a:bodyPr tIns="75600" bIns="75600" anchor="ctr"/>
          <a:lstStyle/>
          <a:p>
            <a:pPr algn="ctr" eaLnBrk="0" hangingPunct="0"/>
            <a:endParaRPr lang="pt-BR" sz="1400" b="1" dirty="0"/>
          </a:p>
        </p:txBody>
      </p:sp>
      <p:sp>
        <p:nvSpPr>
          <p:cNvPr id="35" name="Rectangle 25"/>
          <p:cNvSpPr>
            <a:spLocks noChangeArrowheads="1"/>
          </p:cNvSpPr>
          <p:nvPr/>
        </p:nvSpPr>
        <p:spPr bwMode="auto">
          <a:xfrm>
            <a:off x="4462176" y="3456720"/>
            <a:ext cx="1332653" cy="829293"/>
          </a:xfrm>
          <a:prstGeom prst="rect">
            <a:avLst/>
          </a:prstGeom>
          <a:solidFill>
            <a:srgbClr val="CC6600"/>
          </a:solidFill>
          <a:ln w="12700">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8262" tIns="41275" rIns="68262" bIns="41275" anchor="ctr"/>
          <a:lstStyle/>
          <a:p>
            <a:pPr algn="ctr" defTabSz="739775" eaLnBrk="0" hangingPunct="0"/>
            <a:r>
              <a:rPr lang="pt-BR" sz="1400" b="1" dirty="0" smtClean="0">
                <a:solidFill>
                  <a:schemeClr val="bg1"/>
                </a:solidFill>
              </a:rPr>
              <a:t>NÍVEL </a:t>
            </a:r>
            <a:r>
              <a:rPr lang="pt-BR" sz="2000" b="1" dirty="0" smtClean="0">
                <a:solidFill>
                  <a:schemeClr val="bg1"/>
                </a:solidFill>
              </a:rPr>
              <a:t>3</a:t>
            </a:r>
          </a:p>
          <a:p>
            <a:pPr algn="ctr" defTabSz="739775" eaLnBrk="0" hangingPunct="0"/>
            <a:r>
              <a:rPr lang="pt-BR" sz="1400" b="1" dirty="0" smtClean="0">
                <a:solidFill>
                  <a:schemeClr val="bg1"/>
                </a:solidFill>
              </a:rPr>
              <a:t>INTEGRADO</a:t>
            </a:r>
            <a:endParaRPr lang="pt-BR" sz="1400" b="1" dirty="0">
              <a:solidFill>
                <a:schemeClr val="bg1"/>
              </a:solidFill>
            </a:endParaRPr>
          </a:p>
        </p:txBody>
      </p:sp>
      <p:sp>
        <p:nvSpPr>
          <p:cNvPr id="36" name="CaixaDeTexto 35"/>
          <p:cNvSpPr txBox="1"/>
          <p:nvPr/>
        </p:nvSpPr>
        <p:spPr>
          <a:xfrm>
            <a:off x="4235349" y="2482796"/>
            <a:ext cx="1805111" cy="954107"/>
          </a:xfrm>
          <a:prstGeom prst="rect">
            <a:avLst/>
          </a:prstGeom>
          <a:noFill/>
        </p:spPr>
        <p:txBody>
          <a:bodyPr wrap="square" rtlCol="0">
            <a:spAutoFit/>
          </a:bodyPr>
          <a:lstStyle/>
          <a:p>
            <a:pPr algn="ctr" defTabSz="739775" eaLnBrk="0" hangingPunct="0"/>
            <a:r>
              <a:rPr lang="pt-BR" sz="1400" b="1" dirty="0"/>
              <a:t>AI </a:t>
            </a:r>
            <a:r>
              <a:rPr lang="pt-BR" sz="1400" b="1" dirty="0" smtClean="0"/>
              <a:t>de gestão</a:t>
            </a:r>
          </a:p>
          <a:p>
            <a:pPr algn="ctr" defTabSz="739775" eaLnBrk="0" hangingPunct="0"/>
            <a:r>
              <a:rPr lang="pt-BR" sz="1400" b="1" dirty="0" smtClean="0"/>
              <a:t>AI profissional</a:t>
            </a:r>
          </a:p>
          <a:p>
            <a:pPr algn="ctr" defTabSz="739775" eaLnBrk="0" hangingPunct="0"/>
            <a:r>
              <a:rPr lang="pt-BR" sz="1400" b="1" dirty="0" smtClean="0"/>
              <a:t>Práticas uni-</a:t>
            </a:r>
          </a:p>
          <a:p>
            <a:pPr algn="ctr" defTabSz="739775" eaLnBrk="0" hangingPunct="0"/>
            <a:r>
              <a:rPr lang="pt-BR" sz="1400" b="1" dirty="0" smtClean="0"/>
              <a:t>formes</a:t>
            </a:r>
            <a:endParaRPr lang="pt-BR" sz="1400" b="1" dirty="0"/>
          </a:p>
        </p:txBody>
      </p:sp>
      <p:sp>
        <p:nvSpPr>
          <p:cNvPr id="37" name="Rectangle 23"/>
          <p:cNvSpPr>
            <a:spLocks noChangeArrowheads="1"/>
          </p:cNvSpPr>
          <p:nvPr/>
        </p:nvSpPr>
        <p:spPr bwMode="ltGray">
          <a:xfrm>
            <a:off x="5759627" y="1702559"/>
            <a:ext cx="1332653" cy="1566104"/>
          </a:xfrm>
          <a:prstGeom prst="rect">
            <a:avLst/>
          </a:prstGeom>
          <a:gradFill rotWithShape="0">
            <a:gsLst>
              <a:gs pos="0">
                <a:srgbClr val="948D72"/>
              </a:gs>
              <a:gs pos="100000">
                <a:srgbClr val="948D72">
                  <a:gamma/>
                  <a:tint val="23529"/>
                  <a:invGamma/>
                </a:srgbClr>
              </a:gs>
            </a:gsLst>
            <a:lin ang="2700000" scaled="1"/>
          </a:gradFill>
          <a:ln w="12700">
            <a:solidFill>
              <a:schemeClr val="tx2"/>
            </a:solidFill>
            <a:prstDash val="sysDot"/>
            <a:miter lim="800000"/>
            <a:headEnd/>
            <a:tailEnd/>
          </a:ln>
          <a:effectLst/>
          <a:extLst>
            <a:ext uri="{AF507438-7753-43E0-B8FC-AC1667EBCBE1}">
              <a14:hiddenEffects xmlns:a14="http://schemas.microsoft.com/office/drawing/2010/main">
                <a:effectLst>
                  <a:outerShdw dist="35921" dir="2700000" algn="ctr" rotWithShape="0">
                    <a:srgbClr val="000099"/>
                  </a:outerShdw>
                </a:effectLst>
              </a14:hiddenEffects>
            </a:ext>
          </a:extLst>
        </p:spPr>
        <p:txBody>
          <a:bodyPr tIns="75600" bIns="75600" anchor="ctr"/>
          <a:lstStyle/>
          <a:p>
            <a:pPr algn="ctr" eaLnBrk="0" hangingPunct="0"/>
            <a:r>
              <a:rPr lang="pt-BR" sz="1400" b="1" dirty="0" smtClean="0"/>
              <a:t>AI integrada</a:t>
            </a:r>
          </a:p>
          <a:p>
            <a:pPr algn="ctr" eaLnBrk="0" hangingPunct="0"/>
            <a:r>
              <a:rPr lang="pt-BR" sz="1400" b="1" dirty="0" smtClean="0"/>
              <a:t>Foco em </a:t>
            </a:r>
            <a:r>
              <a:rPr lang="pt-BR" sz="1400" b="1" dirty="0" smtClean="0">
                <a:solidFill>
                  <a:srgbClr val="FF0000"/>
                </a:solidFill>
              </a:rPr>
              <a:t>governança e  gestão</a:t>
            </a:r>
          </a:p>
          <a:p>
            <a:pPr algn="ctr" eaLnBrk="0" hangingPunct="0"/>
            <a:r>
              <a:rPr lang="pt-BR" sz="1400" b="1" dirty="0" smtClean="0">
                <a:solidFill>
                  <a:srgbClr val="FF0000"/>
                </a:solidFill>
              </a:rPr>
              <a:t> de riscos</a:t>
            </a:r>
          </a:p>
          <a:p>
            <a:pPr algn="ctr" eaLnBrk="0" hangingPunct="0"/>
            <a:endParaRPr lang="pt-BR" sz="1400" b="1" dirty="0"/>
          </a:p>
        </p:txBody>
      </p:sp>
      <p:sp>
        <p:nvSpPr>
          <p:cNvPr id="38" name="Rectangle 25"/>
          <p:cNvSpPr>
            <a:spLocks noChangeArrowheads="1"/>
          </p:cNvSpPr>
          <p:nvPr/>
        </p:nvSpPr>
        <p:spPr bwMode="auto">
          <a:xfrm>
            <a:off x="5759627" y="2981869"/>
            <a:ext cx="1332653" cy="829293"/>
          </a:xfrm>
          <a:prstGeom prst="rect">
            <a:avLst/>
          </a:prstGeom>
          <a:solidFill>
            <a:srgbClr val="CC6600"/>
          </a:solidFill>
          <a:ln w="12700">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8262" tIns="41275" rIns="68262" bIns="41275" anchor="ctr"/>
          <a:lstStyle/>
          <a:p>
            <a:pPr algn="ctr" defTabSz="739775" eaLnBrk="0" hangingPunct="0"/>
            <a:r>
              <a:rPr lang="pt-BR" sz="1400" b="1" dirty="0" smtClean="0">
                <a:solidFill>
                  <a:schemeClr val="bg1"/>
                </a:solidFill>
              </a:rPr>
              <a:t>NÍVEL </a:t>
            </a:r>
            <a:r>
              <a:rPr lang="pt-BR" sz="2000" b="1" dirty="0" smtClean="0">
                <a:solidFill>
                  <a:schemeClr val="bg1"/>
                </a:solidFill>
              </a:rPr>
              <a:t>4</a:t>
            </a:r>
          </a:p>
          <a:p>
            <a:pPr algn="ctr" defTabSz="739775" eaLnBrk="0" hangingPunct="0"/>
            <a:r>
              <a:rPr lang="pt-BR" sz="1400" b="1" dirty="0" smtClean="0">
                <a:solidFill>
                  <a:schemeClr val="bg1"/>
                </a:solidFill>
              </a:rPr>
              <a:t>GERENCIADO</a:t>
            </a:r>
            <a:endParaRPr lang="pt-BR" sz="1400" b="1" dirty="0">
              <a:solidFill>
                <a:schemeClr val="bg1"/>
              </a:solidFill>
            </a:endParaRPr>
          </a:p>
        </p:txBody>
      </p:sp>
      <p:sp>
        <p:nvSpPr>
          <p:cNvPr id="39" name="Rectangle 23"/>
          <p:cNvSpPr>
            <a:spLocks noChangeArrowheads="1"/>
          </p:cNvSpPr>
          <p:nvPr/>
        </p:nvSpPr>
        <p:spPr bwMode="ltGray">
          <a:xfrm>
            <a:off x="7092280" y="1052736"/>
            <a:ext cx="1332653" cy="1714985"/>
          </a:xfrm>
          <a:prstGeom prst="rect">
            <a:avLst/>
          </a:prstGeom>
          <a:gradFill rotWithShape="0">
            <a:gsLst>
              <a:gs pos="0">
                <a:srgbClr val="948D72"/>
              </a:gs>
              <a:gs pos="100000">
                <a:srgbClr val="948D72">
                  <a:gamma/>
                  <a:tint val="23529"/>
                  <a:invGamma/>
                </a:srgbClr>
              </a:gs>
            </a:gsLst>
            <a:lin ang="2700000" scaled="1"/>
          </a:gradFill>
          <a:ln w="12700">
            <a:solidFill>
              <a:schemeClr val="tx2"/>
            </a:solidFill>
            <a:prstDash val="sysDot"/>
            <a:miter lim="800000"/>
            <a:headEnd/>
            <a:tailEnd/>
          </a:ln>
          <a:effectLst/>
          <a:extLst>
            <a:ext uri="{AF507438-7753-43E0-B8FC-AC1667EBCBE1}">
              <a14:hiddenEffects xmlns:a14="http://schemas.microsoft.com/office/drawing/2010/main">
                <a:effectLst>
                  <a:outerShdw dist="35921" dir="2700000" algn="ctr" rotWithShape="0">
                    <a:srgbClr val="000099"/>
                  </a:outerShdw>
                </a:effectLst>
              </a14:hiddenEffects>
            </a:ext>
          </a:extLst>
        </p:spPr>
        <p:txBody>
          <a:bodyPr tIns="75600" bIns="75600" anchor="ctr"/>
          <a:lstStyle/>
          <a:p>
            <a:pPr algn="ctr" eaLnBrk="0" hangingPunct="0"/>
            <a:r>
              <a:rPr lang="pt-BR" sz="1400" b="1" dirty="0" smtClean="0"/>
              <a:t>Foco no ambiente interno e externo</a:t>
            </a:r>
          </a:p>
          <a:p>
            <a:pPr algn="ctr" eaLnBrk="0" hangingPunct="0"/>
            <a:r>
              <a:rPr lang="pt-BR" sz="1400" b="1" dirty="0" smtClean="0"/>
              <a:t>Melhoria contínua</a:t>
            </a:r>
          </a:p>
          <a:p>
            <a:pPr algn="ctr" eaLnBrk="0" hangingPunct="0"/>
            <a:endParaRPr lang="pt-BR" sz="1400" b="1" dirty="0"/>
          </a:p>
        </p:txBody>
      </p:sp>
      <p:sp>
        <p:nvSpPr>
          <p:cNvPr id="40" name="Rectangle 25"/>
          <p:cNvSpPr>
            <a:spLocks noChangeArrowheads="1"/>
          </p:cNvSpPr>
          <p:nvPr/>
        </p:nvSpPr>
        <p:spPr bwMode="auto">
          <a:xfrm>
            <a:off x="7092280" y="2480927"/>
            <a:ext cx="1332653" cy="829293"/>
          </a:xfrm>
          <a:prstGeom prst="rect">
            <a:avLst/>
          </a:prstGeom>
          <a:solidFill>
            <a:srgbClr val="CC6600"/>
          </a:solidFill>
          <a:ln w="12700">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8262" tIns="41275" rIns="68262" bIns="41275" anchor="ctr"/>
          <a:lstStyle/>
          <a:p>
            <a:pPr algn="ctr" defTabSz="739775" eaLnBrk="0" hangingPunct="0"/>
            <a:r>
              <a:rPr lang="pt-BR" sz="1400" b="1" dirty="0" smtClean="0">
                <a:solidFill>
                  <a:schemeClr val="bg1"/>
                </a:solidFill>
              </a:rPr>
              <a:t>NÍVEL </a:t>
            </a:r>
            <a:r>
              <a:rPr lang="pt-BR" sz="2000" b="1" dirty="0" smtClean="0">
                <a:solidFill>
                  <a:schemeClr val="bg1"/>
                </a:solidFill>
              </a:rPr>
              <a:t>5</a:t>
            </a:r>
          </a:p>
          <a:p>
            <a:pPr algn="ctr" defTabSz="739775" eaLnBrk="0" hangingPunct="0"/>
            <a:r>
              <a:rPr lang="pt-BR" sz="1400" b="1" dirty="0" smtClean="0">
                <a:solidFill>
                  <a:schemeClr val="bg1"/>
                </a:solidFill>
              </a:rPr>
              <a:t>OTIMIZADO</a:t>
            </a:r>
            <a:endParaRPr lang="pt-BR" sz="1400" b="1" dirty="0">
              <a:solidFill>
                <a:schemeClr val="bg1"/>
              </a:solidFill>
            </a:endParaRPr>
          </a:p>
        </p:txBody>
      </p:sp>
      <p:sp>
        <p:nvSpPr>
          <p:cNvPr id="3" name="CaixaDeTexto 2"/>
          <p:cNvSpPr txBox="1"/>
          <p:nvPr/>
        </p:nvSpPr>
        <p:spPr>
          <a:xfrm>
            <a:off x="145857" y="6525344"/>
            <a:ext cx="7648248" cy="338554"/>
          </a:xfrm>
          <a:prstGeom prst="rect">
            <a:avLst/>
          </a:prstGeom>
          <a:noFill/>
        </p:spPr>
        <p:txBody>
          <a:bodyPr wrap="none" rtlCol="0">
            <a:spAutoFit/>
          </a:bodyPr>
          <a:lstStyle/>
          <a:p>
            <a:r>
              <a:rPr lang="pt-BR" sz="1600" b="1" dirty="0" smtClean="0">
                <a:solidFill>
                  <a:srgbClr val="0070C0"/>
                </a:solidFill>
              </a:rPr>
              <a:t>Fonte: IIA- The </a:t>
            </a:r>
            <a:r>
              <a:rPr lang="pt-BR" sz="1600" b="1" dirty="0" err="1" smtClean="0">
                <a:solidFill>
                  <a:srgbClr val="0070C0"/>
                </a:solidFill>
              </a:rPr>
              <a:t>Institute</a:t>
            </a:r>
            <a:r>
              <a:rPr lang="pt-BR" sz="1600" b="1" dirty="0" smtClean="0">
                <a:solidFill>
                  <a:srgbClr val="0070C0"/>
                </a:solidFill>
              </a:rPr>
              <a:t> </a:t>
            </a:r>
            <a:r>
              <a:rPr lang="pt-BR" sz="1600" b="1" dirty="0" err="1" smtClean="0">
                <a:solidFill>
                  <a:srgbClr val="0070C0"/>
                </a:solidFill>
              </a:rPr>
              <a:t>of</a:t>
            </a:r>
            <a:r>
              <a:rPr lang="pt-BR" sz="1600" b="1" dirty="0" smtClean="0">
                <a:solidFill>
                  <a:srgbClr val="0070C0"/>
                </a:solidFill>
              </a:rPr>
              <a:t> </a:t>
            </a:r>
            <a:r>
              <a:rPr lang="pt-BR" sz="1600" b="1" dirty="0" err="1" smtClean="0">
                <a:solidFill>
                  <a:srgbClr val="0070C0"/>
                </a:solidFill>
              </a:rPr>
              <a:t>Internal</a:t>
            </a:r>
            <a:r>
              <a:rPr lang="pt-BR" sz="1600" b="1" dirty="0" smtClean="0">
                <a:solidFill>
                  <a:srgbClr val="0070C0"/>
                </a:solidFill>
              </a:rPr>
              <a:t> </a:t>
            </a:r>
            <a:r>
              <a:rPr lang="pt-BR" sz="1600" b="1" dirty="0" err="1" smtClean="0">
                <a:solidFill>
                  <a:srgbClr val="0070C0"/>
                </a:solidFill>
              </a:rPr>
              <a:t>Auditors</a:t>
            </a:r>
            <a:r>
              <a:rPr lang="pt-BR" sz="1600" b="1" dirty="0" smtClean="0">
                <a:solidFill>
                  <a:srgbClr val="0070C0"/>
                </a:solidFill>
              </a:rPr>
              <a:t> “IA-CM- </a:t>
            </a:r>
            <a:r>
              <a:rPr lang="pt-BR" sz="1600" b="1" dirty="0" err="1" smtClean="0">
                <a:solidFill>
                  <a:srgbClr val="0070C0"/>
                </a:solidFill>
              </a:rPr>
              <a:t>Internal</a:t>
            </a:r>
            <a:r>
              <a:rPr lang="pt-BR" sz="1600" b="1" dirty="0" smtClean="0">
                <a:solidFill>
                  <a:srgbClr val="0070C0"/>
                </a:solidFill>
              </a:rPr>
              <a:t> </a:t>
            </a:r>
            <a:r>
              <a:rPr lang="pt-BR" sz="1600" b="1" dirty="0" err="1" smtClean="0">
                <a:solidFill>
                  <a:srgbClr val="0070C0"/>
                </a:solidFill>
              </a:rPr>
              <a:t>Audit</a:t>
            </a:r>
            <a:r>
              <a:rPr lang="pt-BR" sz="1600" b="1" dirty="0" smtClean="0">
                <a:solidFill>
                  <a:srgbClr val="0070C0"/>
                </a:solidFill>
              </a:rPr>
              <a:t> </a:t>
            </a:r>
            <a:r>
              <a:rPr lang="pt-BR" sz="1600" b="1" dirty="0" err="1" smtClean="0">
                <a:solidFill>
                  <a:srgbClr val="0070C0"/>
                </a:solidFill>
              </a:rPr>
              <a:t>Capability</a:t>
            </a:r>
            <a:r>
              <a:rPr lang="pt-BR" sz="1600" b="1" dirty="0" smtClean="0">
                <a:solidFill>
                  <a:srgbClr val="0070C0"/>
                </a:solidFill>
              </a:rPr>
              <a:t> </a:t>
            </a:r>
            <a:r>
              <a:rPr lang="pt-BR" sz="1600" b="1" dirty="0" err="1" smtClean="0">
                <a:solidFill>
                  <a:srgbClr val="0070C0"/>
                </a:solidFill>
              </a:rPr>
              <a:t>Model</a:t>
            </a:r>
            <a:r>
              <a:rPr lang="pt-BR" sz="1600" b="1" dirty="0" smtClean="0">
                <a:solidFill>
                  <a:srgbClr val="0070C0"/>
                </a:solidFill>
              </a:rPr>
              <a:t>”</a:t>
            </a:r>
            <a:endParaRPr lang="pt-BR" sz="1600" b="1" dirty="0">
              <a:solidFill>
                <a:srgbClr val="0070C0"/>
              </a:solidFill>
            </a:endParaRPr>
          </a:p>
        </p:txBody>
      </p:sp>
    </p:spTree>
    <p:extLst>
      <p:ext uri="{BB962C8B-B14F-4D97-AF65-F5344CB8AC3E}">
        <p14:creationId xmlns:p14="http://schemas.microsoft.com/office/powerpoint/2010/main" val="41713586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51243"/>
                                        </p:tgtEl>
                                        <p:attrNameLst>
                                          <p:attrName>style.visibility</p:attrName>
                                        </p:attrNameLst>
                                      </p:cBhvr>
                                      <p:to>
                                        <p:strVal val="visible"/>
                                      </p:to>
                                    </p:set>
                                    <p:animEffect transition="in" filter="wipe(left)">
                                      <p:cBhvr>
                                        <p:cTn id="7" dur="500"/>
                                        <p:tgtEl>
                                          <p:spTgt spid="3512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835696" y="242645"/>
            <a:ext cx="6965368" cy="954107"/>
          </a:xfrm>
          <a:prstGeom prst="rect">
            <a:avLst/>
          </a:prstGeom>
          <a:noFill/>
        </p:spPr>
        <p:txBody>
          <a:bodyPr wrap="none" rtlCol="0">
            <a:spAutoFit/>
          </a:bodyPr>
          <a:lstStyle/>
          <a:p>
            <a:pPr>
              <a:spcBef>
                <a:spcPct val="0"/>
              </a:spcBef>
            </a:pPr>
            <a:r>
              <a:rPr lang="pt-BR" sz="2800" b="1" dirty="0" smtClean="0">
                <a:solidFill>
                  <a:srgbClr val="52527A"/>
                </a:solidFill>
                <a:latin typeface="Verdana" pitchFamily="34" charset="0"/>
                <a:ea typeface="+mj-ea"/>
                <a:cs typeface="+mj-cs"/>
              </a:rPr>
              <a:t>                                     Foco </a:t>
            </a:r>
            <a:r>
              <a:rPr lang="pt-BR" sz="2800" b="1" dirty="0">
                <a:solidFill>
                  <a:srgbClr val="52527A"/>
                </a:solidFill>
                <a:latin typeface="Verdana" pitchFamily="34" charset="0"/>
                <a:ea typeface="+mj-ea"/>
                <a:cs typeface="+mj-cs"/>
              </a:rPr>
              <a:t>da AI</a:t>
            </a:r>
          </a:p>
          <a:p>
            <a:pPr>
              <a:spcBef>
                <a:spcPct val="0"/>
              </a:spcBef>
            </a:pPr>
            <a:r>
              <a:rPr lang="pt-BR" sz="2800" b="1" dirty="0" smtClean="0">
                <a:solidFill>
                  <a:srgbClr val="52527A"/>
                </a:solidFill>
                <a:latin typeface="Verdana" pitchFamily="34" charset="0"/>
                <a:ea typeface="+mj-ea"/>
                <a:cs typeface="+mj-cs"/>
              </a:rPr>
              <a:t>Conformidade X Controle </a:t>
            </a:r>
            <a:r>
              <a:rPr lang="pt-BR" sz="2800" b="1" dirty="0">
                <a:solidFill>
                  <a:srgbClr val="52527A"/>
                </a:solidFill>
                <a:latin typeface="Verdana" pitchFamily="34" charset="0"/>
                <a:ea typeface="+mj-ea"/>
                <a:cs typeface="+mj-cs"/>
              </a:rPr>
              <a:t>X  </a:t>
            </a:r>
            <a:r>
              <a:rPr lang="pt-BR" sz="2800" b="1" dirty="0" smtClean="0">
                <a:solidFill>
                  <a:srgbClr val="52527A"/>
                </a:solidFill>
                <a:latin typeface="Verdana" pitchFamily="34" charset="0"/>
                <a:ea typeface="+mj-ea"/>
                <a:cs typeface="+mj-cs"/>
              </a:rPr>
              <a:t>Risco</a:t>
            </a:r>
            <a:endParaRPr lang="pt-BR" sz="2800" b="1" dirty="0">
              <a:solidFill>
                <a:srgbClr val="52527A"/>
              </a:solidFill>
              <a:latin typeface="Verdana" pitchFamily="34" charset="0"/>
              <a:ea typeface="+mj-ea"/>
              <a:cs typeface="+mj-cs"/>
            </a:endParaRPr>
          </a:p>
        </p:txBody>
      </p:sp>
      <p:sp>
        <p:nvSpPr>
          <p:cNvPr id="5" name="CaixaDeTexto 4"/>
          <p:cNvSpPr txBox="1"/>
          <p:nvPr/>
        </p:nvSpPr>
        <p:spPr>
          <a:xfrm>
            <a:off x="2915814" y="2285607"/>
            <a:ext cx="2880321" cy="4031873"/>
          </a:xfrm>
          <a:prstGeom prst="rect">
            <a:avLst/>
          </a:prstGeom>
          <a:noFill/>
          <a:ln>
            <a:solidFill>
              <a:schemeClr val="tx2">
                <a:lumMod val="60000"/>
                <a:lumOff val="40000"/>
              </a:schemeClr>
            </a:solidFill>
          </a:ln>
        </p:spPr>
        <p:txBody>
          <a:bodyPr wrap="square" rtlCol="0">
            <a:spAutoFit/>
          </a:bodyPr>
          <a:lstStyle/>
          <a:p>
            <a:pPr marL="285750" indent="-285750">
              <a:buFont typeface="Wingdings" pitchFamily="2" charset="2"/>
              <a:buChar char="§"/>
            </a:pPr>
            <a:r>
              <a:rPr lang="pt-BR" sz="1600" b="1" dirty="0">
                <a:solidFill>
                  <a:schemeClr val="tx2"/>
                </a:solidFill>
                <a:latin typeface="Arial" charset="0"/>
                <a:cs typeface="Arial" charset="0"/>
              </a:rPr>
              <a:t>Testes com base em </a:t>
            </a:r>
            <a:r>
              <a:rPr lang="pt-BR" sz="1600" b="1" dirty="0" smtClean="0">
                <a:solidFill>
                  <a:schemeClr val="tx2"/>
                </a:solidFill>
                <a:latin typeface="Arial" charset="0"/>
                <a:cs typeface="Arial" charset="0"/>
              </a:rPr>
              <a:t>programa de </a:t>
            </a:r>
            <a:r>
              <a:rPr lang="pt-BR" sz="1600" b="1" dirty="0">
                <a:solidFill>
                  <a:schemeClr val="tx2"/>
                </a:solidFill>
                <a:latin typeface="Arial" charset="0"/>
                <a:cs typeface="Arial" charset="0"/>
              </a:rPr>
              <a:t>trabalho </a:t>
            </a:r>
            <a:r>
              <a:rPr lang="pt-BR" sz="1600" b="1" dirty="0" smtClean="0">
                <a:solidFill>
                  <a:schemeClr val="tx2"/>
                </a:solidFill>
                <a:latin typeface="Arial" charset="0"/>
                <a:cs typeface="Arial" charset="0"/>
              </a:rPr>
              <a:t>focado na adequação dos controles internos</a:t>
            </a:r>
            <a:r>
              <a:rPr lang="pt-BR" sz="1600" b="1" dirty="0">
                <a:solidFill>
                  <a:schemeClr val="tx2"/>
                </a:solidFill>
                <a:latin typeface="Arial" charset="0"/>
                <a:cs typeface="Arial" charset="0"/>
              </a:rPr>
              <a:t>;</a:t>
            </a:r>
          </a:p>
          <a:p>
            <a:pPr marL="285750" indent="-285750">
              <a:buFont typeface="Wingdings" pitchFamily="2" charset="2"/>
              <a:buChar char="§"/>
            </a:pPr>
            <a:r>
              <a:rPr lang="pt-BR" sz="1600" b="1" dirty="0" smtClean="0">
                <a:solidFill>
                  <a:schemeClr val="tx2"/>
                </a:solidFill>
                <a:latin typeface="Arial" charset="0"/>
                <a:cs typeface="Arial" charset="0"/>
              </a:rPr>
              <a:t>Foco na prevenção;</a:t>
            </a:r>
          </a:p>
          <a:p>
            <a:pPr marL="285750" indent="-285750">
              <a:buFont typeface="Wingdings" pitchFamily="2" charset="2"/>
              <a:buChar char="§"/>
            </a:pPr>
            <a:r>
              <a:rPr lang="pt-BR" sz="1600" b="1" dirty="0" smtClean="0">
                <a:solidFill>
                  <a:schemeClr val="tx2"/>
                </a:solidFill>
                <a:latin typeface="Arial" charset="0"/>
                <a:cs typeface="Arial" charset="0"/>
              </a:rPr>
              <a:t>Verificação da 1ª e 2ª linhas de defesa;</a:t>
            </a:r>
            <a:endParaRPr lang="pt-BR" sz="1600" b="1" dirty="0">
              <a:solidFill>
                <a:schemeClr val="tx2"/>
              </a:solidFill>
              <a:latin typeface="Arial" charset="0"/>
              <a:cs typeface="Arial" charset="0"/>
            </a:endParaRPr>
          </a:p>
          <a:p>
            <a:pPr marL="285750" indent="-285750">
              <a:buFont typeface="Wingdings" pitchFamily="2" charset="2"/>
              <a:buChar char="§"/>
            </a:pPr>
            <a:r>
              <a:rPr lang="pt-BR" sz="1600" b="1" dirty="0">
                <a:solidFill>
                  <a:schemeClr val="tx2"/>
                </a:solidFill>
                <a:latin typeface="Arial" charset="0"/>
                <a:cs typeface="Arial" charset="0"/>
              </a:rPr>
              <a:t>Inspeção, detecção e </a:t>
            </a:r>
            <a:r>
              <a:rPr lang="pt-BR" sz="1600" b="1" dirty="0" smtClean="0">
                <a:solidFill>
                  <a:schemeClr val="tx2"/>
                </a:solidFill>
                <a:latin typeface="Arial" charset="0"/>
                <a:cs typeface="Arial" charset="0"/>
              </a:rPr>
              <a:t>reação às </a:t>
            </a:r>
            <a:r>
              <a:rPr lang="pt-BR" sz="1600" b="1" dirty="0">
                <a:solidFill>
                  <a:schemeClr val="tx2"/>
                </a:solidFill>
                <a:latin typeface="Arial" charset="0"/>
                <a:cs typeface="Arial" charset="0"/>
              </a:rPr>
              <a:t>falhas de </a:t>
            </a:r>
            <a:r>
              <a:rPr lang="pt-BR" sz="1600" b="1" dirty="0" smtClean="0">
                <a:solidFill>
                  <a:schemeClr val="tx2"/>
                </a:solidFill>
                <a:latin typeface="Arial" charset="0"/>
                <a:cs typeface="Arial" charset="0"/>
              </a:rPr>
              <a:t>controle interno;</a:t>
            </a:r>
            <a:endParaRPr lang="pt-BR" sz="1600" b="1" dirty="0">
              <a:solidFill>
                <a:schemeClr val="tx2"/>
              </a:solidFill>
              <a:latin typeface="Arial" charset="0"/>
              <a:cs typeface="Arial" charset="0"/>
            </a:endParaRPr>
          </a:p>
          <a:p>
            <a:pPr marL="285750" indent="-285750">
              <a:buFont typeface="Wingdings" pitchFamily="2" charset="2"/>
              <a:buChar char="§"/>
            </a:pPr>
            <a:r>
              <a:rPr lang="pt-BR" sz="1600" b="1" dirty="0">
                <a:solidFill>
                  <a:schemeClr val="tx2"/>
                </a:solidFill>
                <a:latin typeface="Arial" charset="0"/>
                <a:cs typeface="Arial" charset="0"/>
              </a:rPr>
              <a:t>Tempo </a:t>
            </a:r>
            <a:r>
              <a:rPr lang="pt-BR" sz="1600" b="1" dirty="0" smtClean="0">
                <a:solidFill>
                  <a:schemeClr val="tx2"/>
                </a:solidFill>
                <a:latin typeface="Arial" charset="0"/>
                <a:cs typeface="Arial" charset="0"/>
              </a:rPr>
              <a:t>gasto: </a:t>
            </a:r>
            <a:r>
              <a:rPr lang="pt-BR" sz="1600" b="1" dirty="0">
                <a:solidFill>
                  <a:schemeClr val="tx2"/>
                </a:solidFill>
                <a:latin typeface="Arial" charset="0"/>
                <a:cs typeface="Arial" charset="0"/>
              </a:rPr>
              <a:t>testes para a validação e consolidação dos controles internos</a:t>
            </a:r>
            <a:r>
              <a:rPr lang="pt-BR" sz="1600" b="1" dirty="0" smtClean="0">
                <a:solidFill>
                  <a:schemeClr val="tx2"/>
                </a:solidFill>
                <a:latin typeface="Arial" charset="0"/>
                <a:cs typeface="Arial" charset="0"/>
              </a:rPr>
              <a:t>.</a:t>
            </a:r>
          </a:p>
          <a:p>
            <a:pPr marL="285750" indent="-285750">
              <a:buFont typeface="Wingdings" pitchFamily="2" charset="2"/>
              <a:buChar char="§"/>
            </a:pPr>
            <a:endParaRPr lang="pt-BR" sz="1600" b="1" dirty="0">
              <a:solidFill>
                <a:schemeClr val="tx2"/>
              </a:solidFill>
              <a:latin typeface="Arial" charset="0"/>
              <a:cs typeface="Arial" charset="0"/>
            </a:endParaRPr>
          </a:p>
          <a:p>
            <a:pPr marL="285750" indent="-285750">
              <a:buFont typeface="Wingdings" pitchFamily="2" charset="2"/>
              <a:buChar char="§"/>
            </a:pPr>
            <a:endParaRPr lang="pt-BR" sz="1600" b="1" dirty="0">
              <a:solidFill>
                <a:schemeClr val="tx2"/>
              </a:solidFill>
              <a:latin typeface="Arial" charset="0"/>
              <a:cs typeface="Arial" charset="0"/>
            </a:endParaRPr>
          </a:p>
        </p:txBody>
      </p:sp>
      <p:sp>
        <p:nvSpPr>
          <p:cNvPr id="6" name="CaixaDeTexto 5"/>
          <p:cNvSpPr txBox="1"/>
          <p:nvPr/>
        </p:nvSpPr>
        <p:spPr>
          <a:xfrm>
            <a:off x="3547703" y="1844824"/>
            <a:ext cx="1888393" cy="400110"/>
          </a:xfrm>
          <a:prstGeom prst="rect">
            <a:avLst/>
          </a:prstGeom>
          <a:noFill/>
        </p:spPr>
        <p:txBody>
          <a:bodyPr wrap="square" rtlCol="0">
            <a:spAutoFit/>
          </a:bodyPr>
          <a:lstStyle/>
          <a:p>
            <a:r>
              <a:rPr lang="pt-BR" sz="2000" b="1" dirty="0" smtClean="0">
                <a:solidFill>
                  <a:schemeClr val="tx2"/>
                </a:solidFill>
                <a:latin typeface="Arial" charset="0"/>
                <a:cs typeface="Arial" charset="0"/>
              </a:rPr>
              <a:t>CONTROLE</a:t>
            </a:r>
            <a:endParaRPr lang="pt-BR" sz="2000" b="1" dirty="0">
              <a:solidFill>
                <a:schemeClr val="tx2"/>
              </a:solidFill>
              <a:latin typeface="Arial" charset="0"/>
              <a:cs typeface="Arial" charset="0"/>
            </a:endParaRPr>
          </a:p>
        </p:txBody>
      </p:sp>
      <p:sp>
        <p:nvSpPr>
          <p:cNvPr id="8" name="CaixaDeTexto 7"/>
          <p:cNvSpPr txBox="1"/>
          <p:nvPr/>
        </p:nvSpPr>
        <p:spPr>
          <a:xfrm>
            <a:off x="5862361" y="2276872"/>
            <a:ext cx="2886103" cy="4031873"/>
          </a:xfrm>
          <a:prstGeom prst="rect">
            <a:avLst/>
          </a:prstGeom>
          <a:noFill/>
          <a:ln>
            <a:solidFill>
              <a:schemeClr val="tx2">
                <a:lumMod val="60000"/>
                <a:lumOff val="40000"/>
              </a:schemeClr>
            </a:solidFill>
          </a:ln>
        </p:spPr>
        <p:txBody>
          <a:bodyPr wrap="square" rtlCol="0">
            <a:spAutoFit/>
          </a:bodyPr>
          <a:lstStyle/>
          <a:p>
            <a:pPr marL="285750" indent="-285750">
              <a:buFont typeface="Wingdings" pitchFamily="2" charset="2"/>
              <a:buChar char="§"/>
            </a:pPr>
            <a:r>
              <a:rPr lang="pt-BR" sz="1600" b="1" dirty="0">
                <a:solidFill>
                  <a:schemeClr val="tx2"/>
                </a:solidFill>
                <a:latin typeface="Arial" charset="0"/>
                <a:cs typeface="Arial" charset="0"/>
              </a:rPr>
              <a:t>Testes com base nos </a:t>
            </a:r>
            <a:r>
              <a:rPr lang="pt-BR" sz="1600" b="1" dirty="0" smtClean="0">
                <a:solidFill>
                  <a:schemeClr val="tx2"/>
                </a:solidFill>
                <a:latin typeface="Arial" charset="0"/>
                <a:cs typeface="Arial" charset="0"/>
              </a:rPr>
              <a:t>riscos de </a:t>
            </a:r>
            <a:r>
              <a:rPr lang="pt-BR" sz="1600" b="1" dirty="0">
                <a:solidFill>
                  <a:schemeClr val="tx2"/>
                </a:solidFill>
                <a:latin typeface="Arial" charset="0"/>
                <a:cs typeface="Arial" charset="0"/>
              </a:rPr>
              <a:t>negócio;</a:t>
            </a:r>
          </a:p>
          <a:p>
            <a:pPr marL="285750" indent="-285750">
              <a:buFont typeface="Wingdings" pitchFamily="2" charset="2"/>
              <a:buChar char="§"/>
            </a:pPr>
            <a:r>
              <a:rPr lang="pt-BR" sz="1600" b="1" dirty="0">
                <a:solidFill>
                  <a:schemeClr val="tx2"/>
                </a:solidFill>
                <a:latin typeface="Arial" charset="0"/>
                <a:cs typeface="Arial" charset="0"/>
              </a:rPr>
              <a:t>Testes </a:t>
            </a:r>
            <a:r>
              <a:rPr lang="pt-BR" sz="1600" b="1" dirty="0" smtClean="0">
                <a:solidFill>
                  <a:schemeClr val="tx2"/>
                </a:solidFill>
                <a:latin typeface="Arial" charset="0"/>
                <a:cs typeface="Arial" charset="0"/>
              </a:rPr>
              <a:t>focados </a:t>
            </a:r>
            <a:r>
              <a:rPr lang="pt-BR" sz="1600" b="1" dirty="0">
                <a:solidFill>
                  <a:schemeClr val="tx2"/>
                </a:solidFill>
                <a:latin typeface="Arial" charset="0"/>
                <a:cs typeface="Arial" charset="0"/>
              </a:rPr>
              <a:t>nos controles que minimizam os riscos relevantes;</a:t>
            </a:r>
          </a:p>
          <a:p>
            <a:pPr marL="285750" indent="-285750">
              <a:buFont typeface="Wingdings" pitchFamily="2" charset="2"/>
              <a:buChar char="§"/>
            </a:pPr>
            <a:r>
              <a:rPr lang="pt-BR" sz="1600" b="1" dirty="0">
                <a:solidFill>
                  <a:schemeClr val="tx2"/>
                </a:solidFill>
                <a:latin typeface="Arial" charset="0"/>
                <a:cs typeface="Arial" charset="0"/>
              </a:rPr>
              <a:t>Antecipação e prevenção dos  riscos de negócios;</a:t>
            </a:r>
          </a:p>
          <a:p>
            <a:pPr marL="285750" indent="-285750">
              <a:buFont typeface="Wingdings" pitchFamily="2" charset="2"/>
              <a:buChar char="§"/>
            </a:pPr>
            <a:r>
              <a:rPr lang="pt-BR" sz="1600" b="1" dirty="0" smtClean="0">
                <a:solidFill>
                  <a:schemeClr val="tx2"/>
                </a:solidFill>
                <a:latin typeface="Arial" charset="0"/>
                <a:cs typeface="Arial" charset="0"/>
              </a:rPr>
              <a:t>Tempo gasto: levantamentos </a:t>
            </a:r>
            <a:r>
              <a:rPr lang="pt-BR" sz="1600" b="1" dirty="0">
                <a:solidFill>
                  <a:schemeClr val="tx2"/>
                </a:solidFill>
                <a:latin typeface="Arial" charset="0"/>
                <a:cs typeface="Arial" charset="0"/>
              </a:rPr>
              <a:t>e </a:t>
            </a:r>
            <a:r>
              <a:rPr lang="pt-BR" sz="1600" b="1" dirty="0" smtClean="0">
                <a:solidFill>
                  <a:schemeClr val="tx2"/>
                </a:solidFill>
                <a:latin typeface="Arial" charset="0"/>
                <a:cs typeface="Arial" charset="0"/>
              </a:rPr>
              <a:t>análises de informações, testes de aderência de controles e tratamento dos riscos.</a:t>
            </a:r>
            <a:endParaRPr lang="pt-BR" sz="1600" b="1" dirty="0">
              <a:solidFill>
                <a:schemeClr val="tx2"/>
              </a:solidFill>
              <a:latin typeface="Arial" charset="0"/>
              <a:cs typeface="Arial" charset="0"/>
            </a:endParaRPr>
          </a:p>
          <a:p>
            <a:pPr marL="285750" indent="-285750">
              <a:buFont typeface="Wingdings" pitchFamily="2" charset="2"/>
              <a:buChar char="§"/>
            </a:pPr>
            <a:endParaRPr lang="pt-BR" sz="1600" b="1" dirty="0">
              <a:solidFill>
                <a:schemeClr val="tx2"/>
              </a:solidFill>
              <a:latin typeface="Arial" charset="0"/>
              <a:cs typeface="Arial" charset="0"/>
            </a:endParaRPr>
          </a:p>
        </p:txBody>
      </p:sp>
      <p:sp>
        <p:nvSpPr>
          <p:cNvPr id="9" name="CaixaDeTexto 8"/>
          <p:cNvSpPr txBox="1"/>
          <p:nvPr/>
        </p:nvSpPr>
        <p:spPr>
          <a:xfrm>
            <a:off x="6876256" y="1844824"/>
            <a:ext cx="997388" cy="400110"/>
          </a:xfrm>
          <a:prstGeom prst="rect">
            <a:avLst/>
          </a:prstGeom>
          <a:noFill/>
        </p:spPr>
        <p:txBody>
          <a:bodyPr wrap="none" rtlCol="0">
            <a:spAutoFit/>
          </a:bodyPr>
          <a:lstStyle/>
          <a:p>
            <a:pPr algn="ctr"/>
            <a:r>
              <a:rPr lang="pt-BR" sz="2000" b="1" dirty="0" smtClean="0">
                <a:solidFill>
                  <a:schemeClr val="tx2"/>
                </a:solidFill>
                <a:latin typeface="Arial" charset="0"/>
                <a:cs typeface="Arial" charset="0"/>
              </a:rPr>
              <a:t>RISCO</a:t>
            </a:r>
            <a:endParaRPr lang="pt-BR" sz="2000" b="1" dirty="0">
              <a:solidFill>
                <a:schemeClr val="tx2"/>
              </a:solidFill>
              <a:latin typeface="Arial" charset="0"/>
              <a:cs typeface="Arial" charset="0"/>
            </a:endParaRPr>
          </a:p>
        </p:txBody>
      </p:sp>
      <p:sp>
        <p:nvSpPr>
          <p:cNvPr id="7" name="CaixaDeTexto 6"/>
          <p:cNvSpPr txBox="1"/>
          <p:nvPr/>
        </p:nvSpPr>
        <p:spPr>
          <a:xfrm>
            <a:off x="395536" y="2276872"/>
            <a:ext cx="2448272" cy="4031873"/>
          </a:xfrm>
          <a:prstGeom prst="rect">
            <a:avLst/>
          </a:prstGeom>
          <a:noFill/>
          <a:ln>
            <a:solidFill>
              <a:schemeClr val="tx2">
                <a:lumMod val="60000"/>
                <a:lumOff val="40000"/>
              </a:schemeClr>
            </a:solidFill>
          </a:ln>
        </p:spPr>
        <p:txBody>
          <a:bodyPr wrap="square" rtlCol="0">
            <a:spAutoFit/>
          </a:bodyPr>
          <a:lstStyle/>
          <a:p>
            <a:pPr marL="285750" indent="-285750">
              <a:buFont typeface="Wingdings" pitchFamily="2" charset="2"/>
              <a:buChar char="§"/>
            </a:pPr>
            <a:r>
              <a:rPr lang="pt-BR" sz="1600" b="1" dirty="0">
                <a:solidFill>
                  <a:schemeClr val="tx2"/>
                </a:solidFill>
                <a:latin typeface="Arial" charset="0"/>
                <a:cs typeface="Arial" charset="0"/>
              </a:rPr>
              <a:t>Testes </a:t>
            </a:r>
            <a:r>
              <a:rPr lang="pt-BR" sz="1600" b="1" dirty="0" smtClean="0">
                <a:solidFill>
                  <a:schemeClr val="tx2"/>
                </a:solidFill>
                <a:latin typeface="Arial" charset="0"/>
                <a:cs typeface="Arial" charset="0"/>
              </a:rPr>
              <a:t>de operações e registros contábeis – </a:t>
            </a:r>
            <a:r>
              <a:rPr lang="pt-BR" sz="1600" b="1" dirty="0" err="1" smtClean="0">
                <a:solidFill>
                  <a:schemeClr val="tx2"/>
                </a:solidFill>
                <a:latin typeface="Arial" charset="0"/>
                <a:cs typeface="Arial" charset="0"/>
              </a:rPr>
              <a:t>Ex-Post</a:t>
            </a:r>
            <a:r>
              <a:rPr lang="pt-BR" sz="1600" b="1" dirty="0" smtClean="0">
                <a:solidFill>
                  <a:schemeClr val="tx2"/>
                </a:solidFill>
                <a:latin typeface="Arial" charset="0"/>
                <a:cs typeface="Arial" charset="0"/>
              </a:rPr>
              <a:t>;</a:t>
            </a:r>
            <a:endParaRPr lang="pt-BR" sz="1600" b="1" dirty="0">
              <a:solidFill>
                <a:schemeClr val="tx2"/>
              </a:solidFill>
              <a:latin typeface="Arial" charset="0"/>
              <a:cs typeface="Arial" charset="0"/>
            </a:endParaRPr>
          </a:p>
          <a:p>
            <a:pPr marL="285750" indent="-285750">
              <a:buFont typeface="Wingdings" pitchFamily="2" charset="2"/>
              <a:buChar char="§"/>
            </a:pPr>
            <a:r>
              <a:rPr lang="pt-BR" sz="1600" b="1" dirty="0" smtClean="0">
                <a:solidFill>
                  <a:schemeClr val="tx2"/>
                </a:solidFill>
                <a:latin typeface="Arial" charset="0"/>
                <a:cs typeface="Arial" charset="0"/>
              </a:rPr>
              <a:t>Foco na identificação de não conformidades</a:t>
            </a:r>
          </a:p>
          <a:p>
            <a:pPr marL="285750" indent="-285750">
              <a:buFont typeface="Wingdings" pitchFamily="2" charset="2"/>
              <a:buChar char="§"/>
            </a:pPr>
            <a:r>
              <a:rPr lang="pt-BR" sz="1600" b="1" dirty="0" smtClean="0">
                <a:solidFill>
                  <a:schemeClr val="tx2"/>
                </a:solidFill>
                <a:latin typeface="Arial" charset="0"/>
                <a:cs typeface="Arial" charset="0"/>
              </a:rPr>
              <a:t>Foco nas unidades e não nos processos   </a:t>
            </a:r>
          </a:p>
          <a:p>
            <a:pPr marL="285750" indent="-285750">
              <a:buFont typeface="Wingdings" pitchFamily="2" charset="2"/>
              <a:buChar char="§"/>
            </a:pPr>
            <a:r>
              <a:rPr lang="pt-BR" sz="1600" b="1" dirty="0" smtClean="0">
                <a:solidFill>
                  <a:schemeClr val="tx2"/>
                </a:solidFill>
                <a:latin typeface="Arial" charset="0"/>
                <a:cs typeface="Arial" charset="0"/>
              </a:rPr>
              <a:t>Tempo gasto: exames recorrentes nas programações anuais.</a:t>
            </a:r>
            <a:endParaRPr lang="pt-BR" sz="1600" b="1" dirty="0">
              <a:solidFill>
                <a:schemeClr val="tx2"/>
              </a:solidFill>
              <a:latin typeface="Arial" charset="0"/>
              <a:cs typeface="Arial" charset="0"/>
            </a:endParaRPr>
          </a:p>
          <a:p>
            <a:pPr marL="285750" indent="-285750">
              <a:buFont typeface="Wingdings" pitchFamily="2" charset="2"/>
              <a:buChar char="§"/>
            </a:pPr>
            <a:endParaRPr lang="pt-BR" sz="1600" b="1" dirty="0">
              <a:solidFill>
                <a:schemeClr val="tx2"/>
              </a:solidFill>
              <a:latin typeface="Arial" charset="0"/>
              <a:cs typeface="Arial" charset="0"/>
            </a:endParaRPr>
          </a:p>
          <a:p>
            <a:pPr marL="285750" indent="-285750">
              <a:buFont typeface="Wingdings" pitchFamily="2" charset="2"/>
              <a:buChar char="§"/>
            </a:pPr>
            <a:endParaRPr lang="pt-BR" sz="1600" b="1" dirty="0">
              <a:solidFill>
                <a:schemeClr val="tx2"/>
              </a:solidFill>
              <a:latin typeface="Arial" charset="0"/>
              <a:cs typeface="Arial" charset="0"/>
            </a:endParaRPr>
          </a:p>
        </p:txBody>
      </p:sp>
      <p:sp>
        <p:nvSpPr>
          <p:cNvPr id="10" name="CaixaDeTexto 9"/>
          <p:cNvSpPr txBox="1"/>
          <p:nvPr/>
        </p:nvSpPr>
        <p:spPr>
          <a:xfrm>
            <a:off x="395536" y="1844824"/>
            <a:ext cx="2350339" cy="400110"/>
          </a:xfrm>
          <a:prstGeom prst="rect">
            <a:avLst/>
          </a:prstGeom>
          <a:noFill/>
        </p:spPr>
        <p:txBody>
          <a:bodyPr wrap="square" rtlCol="0">
            <a:spAutoFit/>
          </a:bodyPr>
          <a:lstStyle/>
          <a:p>
            <a:r>
              <a:rPr lang="pt-BR" sz="2000" b="1" dirty="0" smtClean="0">
                <a:solidFill>
                  <a:schemeClr val="tx2"/>
                </a:solidFill>
                <a:latin typeface="Arial" charset="0"/>
                <a:cs typeface="Arial" charset="0"/>
              </a:rPr>
              <a:t>CONFORMIDADE</a:t>
            </a:r>
            <a:endParaRPr lang="pt-BR" sz="2000" b="1" dirty="0">
              <a:solidFill>
                <a:schemeClr val="tx2"/>
              </a:solidFill>
              <a:latin typeface="Arial" charset="0"/>
              <a:cs typeface="Arial" charset="0"/>
            </a:endParaRPr>
          </a:p>
        </p:txBody>
      </p:sp>
    </p:spTree>
    <p:extLst>
      <p:ext uri="{BB962C8B-B14F-4D97-AF65-F5344CB8AC3E}">
        <p14:creationId xmlns:p14="http://schemas.microsoft.com/office/powerpoint/2010/main" val="3697934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ext Box 4"/>
          <p:cNvSpPr txBox="1">
            <a:spLocks noChangeArrowheads="1"/>
          </p:cNvSpPr>
          <p:nvPr/>
        </p:nvSpPr>
        <p:spPr bwMode="auto">
          <a:xfrm>
            <a:off x="323850" y="6488113"/>
            <a:ext cx="11588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pt-BR" b="1">
                <a:solidFill>
                  <a:schemeClr val="bg1"/>
                </a:solidFill>
              </a:rPr>
              <a:t>Jan/2014</a:t>
            </a:r>
          </a:p>
        </p:txBody>
      </p:sp>
      <p:sp>
        <p:nvSpPr>
          <p:cNvPr id="2" name="CaixaDeTexto 1"/>
          <p:cNvSpPr txBox="1"/>
          <p:nvPr/>
        </p:nvSpPr>
        <p:spPr>
          <a:xfrm>
            <a:off x="1187624" y="-201150"/>
            <a:ext cx="7488832" cy="954107"/>
          </a:xfrm>
          <a:prstGeom prst="rect">
            <a:avLst/>
          </a:prstGeom>
          <a:noFill/>
        </p:spPr>
        <p:txBody>
          <a:bodyPr wrap="square" rtlCol="0">
            <a:spAutoFit/>
          </a:bodyPr>
          <a:lstStyle/>
          <a:p>
            <a:endParaRPr lang="pt-BR" sz="2800" b="1" dirty="0" smtClean="0"/>
          </a:p>
          <a:p>
            <a:pPr algn="r"/>
            <a:r>
              <a:rPr lang="pt-BR" sz="2800" b="1" dirty="0" smtClean="0">
                <a:solidFill>
                  <a:srgbClr val="52527A"/>
                </a:solidFill>
                <a:latin typeface="Verdana" pitchFamily="34" charset="0"/>
                <a:cs typeface="Arial" charset="0"/>
              </a:rPr>
              <a:t> Linhas de defesa da função GRC</a:t>
            </a:r>
            <a:endParaRPr lang="pt-BR" sz="2800" b="1" dirty="0">
              <a:solidFill>
                <a:srgbClr val="52527A"/>
              </a:solidFill>
              <a:latin typeface="Verdana" pitchFamily="34" charset="0"/>
              <a:cs typeface="Arial" charset="0"/>
            </a:endParaRPr>
          </a:p>
        </p:txBody>
      </p:sp>
      <p:sp>
        <p:nvSpPr>
          <p:cNvPr id="5" name="CaixaDeTexto 4"/>
          <p:cNvSpPr txBox="1"/>
          <p:nvPr/>
        </p:nvSpPr>
        <p:spPr>
          <a:xfrm>
            <a:off x="323850" y="6195725"/>
            <a:ext cx="8136904" cy="523220"/>
          </a:xfrm>
          <a:prstGeom prst="rect">
            <a:avLst/>
          </a:prstGeom>
          <a:noFill/>
        </p:spPr>
        <p:txBody>
          <a:bodyPr wrap="square" rtlCol="0">
            <a:spAutoFit/>
          </a:bodyPr>
          <a:lstStyle/>
          <a:p>
            <a:r>
              <a:rPr lang="pt-BR" sz="1400" b="1" dirty="0" smtClean="0">
                <a:solidFill>
                  <a:srgbClr val="0070C0"/>
                </a:solidFill>
              </a:rPr>
              <a:t>Fonte: IBGC – Caderno de Governança Corporativa - Adaptado de IIA, Declaração de Posicionamento “As três linhas de Defesa no Gerenciamento Eficaz de Riscos e Controles, 2013”.</a:t>
            </a:r>
            <a:endParaRPr lang="pt-BR" sz="1400" b="1" dirty="0">
              <a:solidFill>
                <a:srgbClr val="0070C0"/>
              </a:solidFill>
            </a:endParaRPr>
          </a:p>
        </p:txBody>
      </p:sp>
      <p:pic>
        <p:nvPicPr>
          <p:cNvPr id="4" name="Imagem 3"/>
          <p:cNvPicPr>
            <a:picLocks noChangeAspect="1"/>
          </p:cNvPicPr>
          <p:nvPr/>
        </p:nvPicPr>
        <p:blipFill>
          <a:blip r:embed="rId3"/>
          <a:stretch>
            <a:fillRect/>
          </a:stretch>
        </p:blipFill>
        <p:spPr>
          <a:xfrm>
            <a:off x="323850" y="1340768"/>
            <a:ext cx="8640638" cy="4633441"/>
          </a:xfrm>
          <a:prstGeom prst="rect">
            <a:avLst/>
          </a:prstGeom>
        </p:spPr>
      </p:pic>
    </p:spTree>
    <p:extLst>
      <p:ext uri="{BB962C8B-B14F-4D97-AF65-F5344CB8AC3E}">
        <p14:creationId xmlns:p14="http://schemas.microsoft.com/office/powerpoint/2010/main" val="39013155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txBox="1">
            <a:spLocks/>
          </p:cNvSpPr>
          <p:nvPr/>
        </p:nvSpPr>
        <p:spPr bwMode="auto">
          <a:xfrm>
            <a:off x="-36512" y="400132"/>
            <a:ext cx="9073008" cy="5715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2800" b="1" dirty="0" smtClean="0">
                <a:solidFill>
                  <a:srgbClr val="52527A"/>
                </a:solidFill>
                <a:latin typeface="Verdana" pitchFamily="34" charset="0"/>
                <a:ea typeface="+mn-ea"/>
                <a:cs typeface="Arial" charset="0"/>
              </a:rPr>
              <a:t>                             Programa de integridade </a:t>
            </a:r>
          </a:p>
          <a:p>
            <a:r>
              <a:rPr lang="pt-BR" sz="2800" b="1" dirty="0" smtClean="0">
                <a:solidFill>
                  <a:srgbClr val="52527A"/>
                </a:solidFill>
                <a:latin typeface="Verdana" pitchFamily="34" charset="0"/>
                <a:ea typeface="+mn-ea"/>
                <a:cs typeface="Arial" charset="0"/>
              </a:rPr>
              <a:t>                    Integração da gestão de riscos</a:t>
            </a:r>
            <a:endParaRPr lang="pt-BR" sz="2800" b="1" dirty="0">
              <a:solidFill>
                <a:srgbClr val="52527A"/>
              </a:solidFill>
              <a:latin typeface="Verdana" pitchFamily="34" charset="0"/>
              <a:ea typeface="+mn-ea"/>
              <a:cs typeface="Arial" charset="0"/>
            </a:endParaRPr>
          </a:p>
        </p:txBody>
      </p:sp>
      <p:sp>
        <p:nvSpPr>
          <p:cNvPr id="7" name="CaixaDeTexto 6"/>
          <p:cNvSpPr txBox="1"/>
          <p:nvPr/>
        </p:nvSpPr>
        <p:spPr>
          <a:xfrm>
            <a:off x="2627784" y="2132856"/>
            <a:ext cx="3028393" cy="369332"/>
          </a:xfrm>
          <a:prstGeom prst="rect">
            <a:avLst/>
          </a:prstGeom>
          <a:solidFill>
            <a:schemeClr val="bg1">
              <a:lumMod val="95000"/>
            </a:schemeClr>
          </a:solidFill>
          <a:ln>
            <a:solidFill>
              <a:schemeClr val="accent1"/>
            </a:solidFill>
          </a:ln>
        </p:spPr>
        <p:txBody>
          <a:bodyPr wrap="none" rtlCol="0">
            <a:spAutoFit/>
          </a:bodyPr>
          <a:lstStyle/>
          <a:p>
            <a:r>
              <a:rPr lang="pt-BR" b="1" dirty="0" smtClean="0">
                <a:solidFill>
                  <a:srgbClr val="0070C0"/>
                </a:solidFill>
              </a:rPr>
              <a:t>Riscos de fraude e corrupção</a:t>
            </a:r>
            <a:endParaRPr lang="pt-BR" b="1" dirty="0">
              <a:solidFill>
                <a:srgbClr val="0070C0"/>
              </a:solidFill>
            </a:endParaRPr>
          </a:p>
        </p:txBody>
      </p:sp>
      <p:sp>
        <p:nvSpPr>
          <p:cNvPr id="8" name="CaixaDeTexto 7"/>
          <p:cNvSpPr txBox="1"/>
          <p:nvPr/>
        </p:nvSpPr>
        <p:spPr>
          <a:xfrm>
            <a:off x="3059832" y="4725144"/>
            <a:ext cx="4392488" cy="923330"/>
          </a:xfrm>
          <a:prstGeom prst="rect">
            <a:avLst/>
          </a:prstGeom>
          <a:solidFill>
            <a:schemeClr val="bg1">
              <a:lumMod val="95000"/>
            </a:schemeClr>
          </a:solidFill>
          <a:ln>
            <a:solidFill>
              <a:schemeClr val="accent1"/>
            </a:solidFill>
          </a:ln>
        </p:spPr>
        <p:txBody>
          <a:bodyPr wrap="square" rtlCol="0">
            <a:spAutoFit/>
          </a:bodyPr>
          <a:lstStyle/>
          <a:p>
            <a:pPr lvl="1" algn="ctr"/>
            <a:r>
              <a:rPr lang="pt-BR" b="1" dirty="0" smtClean="0">
                <a:solidFill>
                  <a:srgbClr val="0070C0"/>
                </a:solidFill>
              </a:rPr>
              <a:t>Amplitude da gestão de riscos da organização, incluindo a visão sistêmica dos riscos mais relevantes.</a:t>
            </a:r>
            <a:endParaRPr lang="pt-BR" b="1" dirty="0">
              <a:solidFill>
                <a:srgbClr val="0070C0"/>
              </a:solidFill>
            </a:endParaRPr>
          </a:p>
        </p:txBody>
      </p:sp>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9832" y="2721695"/>
            <a:ext cx="2628900" cy="1743075"/>
          </a:xfrm>
          <a:prstGeom prst="rect">
            <a:avLst/>
          </a:prstGeom>
        </p:spPr>
      </p:pic>
      <p:sp>
        <p:nvSpPr>
          <p:cNvPr id="3" name="CaixaDeTexto 2"/>
          <p:cNvSpPr txBox="1"/>
          <p:nvPr/>
        </p:nvSpPr>
        <p:spPr>
          <a:xfrm>
            <a:off x="251520" y="6453336"/>
            <a:ext cx="7282763" cy="338554"/>
          </a:xfrm>
          <a:prstGeom prst="rect">
            <a:avLst/>
          </a:prstGeom>
          <a:noFill/>
        </p:spPr>
        <p:txBody>
          <a:bodyPr wrap="none" rtlCol="0">
            <a:spAutoFit/>
          </a:bodyPr>
          <a:lstStyle/>
          <a:p>
            <a:r>
              <a:rPr lang="pt-BR" sz="1600" b="1" dirty="0" smtClean="0">
                <a:solidFill>
                  <a:srgbClr val="0070C0"/>
                </a:solidFill>
              </a:rPr>
              <a:t>Fonte: TCU “Referencial de Combate a Fraude e Corrução – 1.4 Gestão de Riscos”  </a:t>
            </a:r>
            <a:endParaRPr lang="pt-BR" sz="1600" b="1" dirty="0">
              <a:solidFill>
                <a:srgbClr val="0070C0"/>
              </a:solidFill>
            </a:endParaRPr>
          </a:p>
        </p:txBody>
      </p:sp>
      <p:sp>
        <p:nvSpPr>
          <p:cNvPr id="6" name="CaixaDeTexto 5"/>
          <p:cNvSpPr txBox="1"/>
          <p:nvPr/>
        </p:nvSpPr>
        <p:spPr>
          <a:xfrm>
            <a:off x="3878668" y="2818803"/>
            <a:ext cx="1242648" cy="369332"/>
          </a:xfrm>
          <a:prstGeom prst="rect">
            <a:avLst/>
          </a:prstGeom>
          <a:noFill/>
        </p:spPr>
        <p:txBody>
          <a:bodyPr wrap="none" rtlCol="0">
            <a:spAutoFit/>
          </a:bodyPr>
          <a:lstStyle/>
          <a:p>
            <a:r>
              <a:rPr lang="pt-BR" b="1" dirty="0" smtClean="0">
                <a:solidFill>
                  <a:srgbClr val="002060"/>
                </a:solidFill>
              </a:rPr>
              <a:t>Integração</a:t>
            </a:r>
            <a:endParaRPr lang="pt-BR" b="1" dirty="0">
              <a:solidFill>
                <a:srgbClr val="002060"/>
              </a:solidFill>
            </a:endParaRPr>
          </a:p>
        </p:txBody>
      </p:sp>
      <p:sp>
        <p:nvSpPr>
          <p:cNvPr id="9" name="Seta em curva para a direita 8"/>
          <p:cNvSpPr/>
          <p:nvPr/>
        </p:nvSpPr>
        <p:spPr>
          <a:xfrm>
            <a:off x="1895434" y="4171609"/>
            <a:ext cx="947544" cy="127663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
        <p:nvSpPr>
          <p:cNvPr id="10" name="Seta em curva para a esquerda 9"/>
          <p:cNvSpPr/>
          <p:nvPr/>
        </p:nvSpPr>
        <p:spPr>
          <a:xfrm>
            <a:off x="5914109" y="2204842"/>
            <a:ext cx="1033284" cy="122792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Tree>
    <p:extLst>
      <p:ext uri="{BB962C8B-B14F-4D97-AF65-F5344CB8AC3E}">
        <p14:creationId xmlns:p14="http://schemas.microsoft.com/office/powerpoint/2010/main" val="30217737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8" descr="governanca-31.jpg"/>
          <p:cNvPicPr>
            <a:picLocks noChangeAspect="1"/>
          </p:cNvPicPr>
          <p:nvPr/>
        </p:nvPicPr>
        <p:blipFill>
          <a:blip r:embed="rId2">
            <a:lum bright="10000"/>
            <a:extLst>
              <a:ext uri="{28A0092B-C50C-407E-A947-70E740481C1C}">
                <a14:useLocalDpi xmlns:a14="http://schemas.microsoft.com/office/drawing/2010/main" val="0"/>
              </a:ext>
            </a:extLst>
          </a:blip>
          <a:srcRect/>
          <a:stretch>
            <a:fillRect/>
          </a:stretch>
        </p:blipFill>
        <p:spPr bwMode="auto">
          <a:xfrm>
            <a:off x="5724128" y="2322565"/>
            <a:ext cx="2690614" cy="1676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ítulo 1"/>
          <p:cNvSpPr txBox="1">
            <a:spLocks/>
          </p:cNvSpPr>
          <p:nvPr/>
        </p:nvSpPr>
        <p:spPr bwMode="auto">
          <a:xfrm>
            <a:off x="2411760" y="404664"/>
            <a:ext cx="6840760" cy="5715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2800" b="1" dirty="0" smtClean="0">
                <a:solidFill>
                  <a:srgbClr val="52527A"/>
                </a:solidFill>
                <a:latin typeface="Verdana" pitchFamily="34" charset="0"/>
                <a:ea typeface="+mn-ea"/>
                <a:cs typeface="Arial" charset="0"/>
              </a:rPr>
              <a:t>Posicionamento da </a:t>
            </a:r>
            <a:r>
              <a:rPr lang="pt-BR" sz="2800" b="1" dirty="0">
                <a:solidFill>
                  <a:srgbClr val="52527A"/>
                </a:solidFill>
                <a:latin typeface="Verdana" pitchFamily="34" charset="0"/>
                <a:ea typeface="+mn-ea"/>
                <a:cs typeface="Arial" charset="0"/>
              </a:rPr>
              <a:t>Auditoria </a:t>
            </a:r>
            <a:endParaRPr lang="pt-BR" sz="2800" b="1" dirty="0" smtClean="0">
              <a:solidFill>
                <a:srgbClr val="52527A"/>
              </a:solidFill>
              <a:latin typeface="Verdana" pitchFamily="34" charset="0"/>
              <a:ea typeface="+mn-ea"/>
              <a:cs typeface="Arial" charset="0"/>
            </a:endParaRPr>
          </a:p>
          <a:p>
            <a:r>
              <a:rPr lang="pt-BR" sz="2800" b="1" dirty="0" smtClean="0">
                <a:solidFill>
                  <a:srgbClr val="52527A"/>
                </a:solidFill>
                <a:latin typeface="Verdana" pitchFamily="34" charset="0"/>
                <a:ea typeface="+mn-ea"/>
                <a:cs typeface="Arial" charset="0"/>
              </a:rPr>
              <a:t>                    Gestão </a:t>
            </a:r>
            <a:r>
              <a:rPr lang="pt-BR" sz="2800" b="1" dirty="0">
                <a:solidFill>
                  <a:srgbClr val="52527A"/>
                </a:solidFill>
                <a:latin typeface="Verdana" pitchFamily="34" charset="0"/>
                <a:ea typeface="+mn-ea"/>
                <a:cs typeface="Arial" charset="0"/>
              </a:rPr>
              <a:t>de riscos</a:t>
            </a:r>
          </a:p>
        </p:txBody>
      </p:sp>
      <p:pic>
        <p:nvPicPr>
          <p:cNvPr id="2" name="Imagem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5576" y="1268760"/>
            <a:ext cx="2664296" cy="1964657"/>
          </a:xfrm>
          <a:prstGeom prst="rect">
            <a:avLst/>
          </a:prstGeom>
        </p:spPr>
      </p:pic>
      <p:sp>
        <p:nvSpPr>
          <p:cNvPr id="7" name="CaixaDeTexto 6"/>
          <p:cNvSpPr txBox="1"/>
          <p:nvPr/>
        </p:nvSpPr>
        <p:spPr>
          <a:xfrm>
            <a:off x="251520" y="3390207"/>
            <a:ext cx="3812262" cy="1200329"/>
          </a:xfrm>
          <a:prstGeom prst="rect">
            <a:avLst/>
          </a:prstGeom>
          <a:solidFill>
            <a:schemeClr val="bg1">
              <a:lumMod val="95000"/>
            </a:schemeClr>
          </a:solidFill>
          <a:ln>
            <a:solidFill>
              <a:schemeClr val="accent1"/>
            </a:solidFill>
          </a:ln>
        </p:spPr>
        <p:txBody>
          <a:bodyPr wrap="none" rtlCol="0">
            <a:spAutoFit/>
          </a:bodyPr>
          <a:lstStyle/>
          <a:p>
            <a:pPr marL="285750" indent="-285750">
              <a:buFont typeface="Wingdings" panose="05000000000000000000" pitchFamily="2" charset="2"/>
              <a:buChar char="ü"/>
            </a:pPr>
            <a:r>
              <a:rPr lang="pt-BR" b="1" dirty="0" smtClean="0">
                <a:solidFill>
                  <a:srgbClr val="0070C0"/>
                </a:solidFill>
              </a:rPr>
              <a:t>Definição e alocação de recursos</a:t>
            </a:r>
          </a:p>
          <a:p>
            <a:pPr marL="285750" indent="-285750">
              <a:buFont typeface="Wingdings" panose="05000000000000000000" pitchFamily="2" charset="2"/>
              <a:buChar char="ü"/>
            </a:pPr>
            <a:r>
              <a:rPr lang="pt-BR" b="1" dirty="0" smtClean="0">
                <a:solidFill>
                  <a:srgbClr val="0070C0"/>
                </a:solidFill>
              </a:rPr>
              <a:t>Capacitação profissional</a:t>
            </a:r>
          </a:p>
          <a:p>
            <a:pPr marL="285750" indent="-285750">
              <a:buFont typeface="Wingdings" panose="05000000000000000000" pitchFamily="2" charset="2"/>
              <a:buChar char="ü"/>
            </a:pPr>
            <a:r>
              <a:rPr lang="pt-BR" b="1" dirty="0" smtClean="0">
                <a:solidFill>
                  <a:srgbClr val="0070C0"/>
                </a:solidFill>
              </a:rPr>
              <a:t>Disseminação do conhecimento</a:t>
            </a:r>
          </a:p>
          <a:p>
            <a:pPr marL="285750" indent="-285750">
              <a:buFont typeface="Wingdings" panose="05000000000000000000" pitchFamily="2" charset="2"/>
              <a:buChar char="ü"/>
            </a:pPr>
            <a:r>
              <a:rPr lang="pt-BR" b="1" dirty="0" smtClean="0">
                <a:solidFill>
                  <a:srgbClr val="0070C0"/>
                </a:solidFill>
              </a:rPr>
              <a:t>Programa anual – Cobertura de AI</a:t>
            </a:r>
            <a:endParaRPr lang="pt-BR" b="1" dirty="0">
              <a:solidFill>
                <a:srgbClr val="0070C0"/>
              </a:solidFill>
            </a:endParaRPr>
          </a:p>
        </p:txBody>
      </p:sp>
      <p:sp>
        <p:nvSpPr>
          <p:cNvPr id="8" name="CaixaDeTexto 7"/>
          <p:cNvSpPr txBox="1"/>
          <p:nvPr/>
        </p:nvSpPr>
        <p:spPr>
          <a:xfrm>
            <a:off x="4860032" y="4156045"/>
            <a:ext cx="4113627" cy="2585323"/>
          </a:xfrm>
          <a:prstGeom prst="rect">
            <a:avLst/>
          </a:prstGeom>
          <a:solidFill>
            <a:schemeClr val="bg1">
              <a:lumMod val="95000"/>
            </a:schemeClr>
          </a:solidFill>
          <a:ln>
            <a:solidFill>
              <a:schemeClr val="accent1"/>
            </a:solidFill>
          </a:ln>
        </p:spPr>
        <p:txBody>
          <a:bodyPr wrap="none" rtlCol="0">
            <a:spAutoFit/>
          </a:bodyPr>
          <a:lstStyle/>
          <a:p>
            <a:pPr marL="285750" indent="-285750">
              <a:buFont typeface="Wingdings" panose="05000000000000000000" pitchFamily="2" charset="2"/>
              <a:buChar char="ü"/>
            </a:pPr>
            <a:r>
              <a:rPr lang="pt-BR" b="1" dirty="0" smtClean="0">
                <a:solidFill>
                  <a:srgbClr val="0070C0"/>
                </a:solidFill>
              </a:rPr>
              <a:t>Definição – Atuação integrada</a:t>
            </a:r>
          </a:p>
          <a:p>
            <a:r>
              <a:rPr lang="pt-BR" b="1" dirty="0">
                <a:solidFill>
                  <a:srgbClr val="0070C0"/>
                </a:solidFill>
              </a:rPr>
              <a:t> </a:t>
            </a:r>
            <a:r>
              <a:rPr lang="pt-BR" b="1" dirty="0" smtClean="0">
                <a:solidFill>
                  <a:srgbClr val="0070C0"/>
                </a:solidFill>
              </a:rPr>
              <a:t>     (</a:t>
            </a:r>
            <a:r>
              <a:rPr lang="pt-BR" b="1" dirty="0" err="1" smtClean="0">
                <a:solidFill>
                  <a:srgbClr val="0070C0"/>
                </a:solidFill>
              </a:rPr>
              <a:t>assurance</a:t>
            </a:r>
            <a:r>
              <a:rPr lang="pt-BR" b="1" dirty="0" smtClean="0">
                <a:solidFill>
                  <a:srgbClr val="0070C0"/>
                </a:solidFill>
              </a:rPr>
              <a:t>/</a:t>
            </a:r>
            <a:r>
              <a:rPr lang="pt-BR" b="1" dirty="0" err="1" smtClean="0">
                <a:solidFill>
                  <a:srgbClr val="0070C0"/>
                </a:solidFill>
              </a:rPr>
              <a:t>advisory</a:t>
            </a:r>
            <a:r>
              <a:rPr lang="pt-BR" b="1" dirty="0" smtClean="0">
                <a:solidFill>
                  <a:srgbClr val="0070C0"/>
                </a:solidFill>
              </a:rPr>
              <a:t>) </a:t>
            </a:r>
          </a:p>
          <a:p>
            <a:pPr marL="285750" indent="-285750">
              <a:buFont typeface="Wingdings" panose="05000000000000000000" pitchFamily="2" charset="2"/>
              <a:buChar char="ü"/>
            </a:pPr>
            <a:r>
              <a:rPr lang="pt-BR" b="1" dirty="0" smtClean="0">
                <a:solidFill>
                  <a:srgbClr val="0070C0"/>
                </a:solidFill>
              </a:rPr>
              <a:t>Núcleos gestores</a:t>
            </a:r>
          </a:p>
          <a:p>
            <a:pPr marL="742950" lvl="1" indent="-285750">
              <a:buFont typeface="Arial" panose="020B0604020202020204" pitchFamily="34" charset="0"/>
              <a:buChar char="•"/>
            </a:pPr>
            <a:r>
              <a:rPr lang="pt-BR" b="1" dirty="0" smtClean="0">
                <a:solidFill>
                  <a:srgbClr val="0070C0"/>
                </a:solidFill>
              </a:rPr>
              <a:t>Integrados</a:t>
            </a:r>
          </a:p>
          <a:p>
            <a:pPr marL="742950" lvl="1" indent="-285750">
              <a:buFont typeface="Arial" panose="020B0604020202020204" pitchFamily="34" charset="0"/>
              <a:buChar char="•"/>
            </a:pPr>
            <a:r>
              <a:rPr lang="pt-BR" b="1" dirty="0" smtClean="0">
                <a:solidFill>
                  <a:srgbClr val="0070C0"/>
                </a:solidFill>
              </a:rPr>
              <a:t>Interdependentes</a:t>
            </a:r>
          </a:p>
          <a:p>
            <a:pPr marL="285750" indent="-285750">
              <a:buFont typeface="Wingdings" panose="05000000000000000000" pitchFamily="2" charset="2"/>
              <a:buChar char="ü"/>
            </a:pPr>
            <a:r>
              <a:rPr lang="pt-BR" b="1" dirty="0" smtClean="0">
                <a:solidFill>
                  <a:srgbClr val="0070C0"/>
                </a:solidFill>
              </a:rPr>
              <a:t>Atuação centralizada/descentralizada</a:t>
            </a:r>
          </a:p>
          <a:p>
            <a:pPr marL="742950" lvl="1" indent="-285750">
              <a:buFont typeface="Arial" panose="020B0604020202020204" pitchFamily="34" charset="0"/>
              <a:buChar char="•"/>
            </a:pPr>
            <a:r>
              <a:rPr lang="pt-BR" b="1" dirty="0" smtClean="0">
                <a:solidFill>
                  <a:srgbClr val="0070C0"/>
                </a:solidFill>
              </a:rPr>
              <a:t>Responsabilidade  sobre o risco</a:t>
            </a:r>
          </a:p>
          <a:p>
            <a:pPr marL="742950" lvl="1" indent="-285750">
              <a:buFont typeface="Arial" panose="020B0604020202020204" pitchFamily="34" charset="0"/>
              <a:buChar char="•"/>
            </a:pPr>
            <a:r>
              <a:rPr lang="pt-BR" b="1" dirty="0" smtClean="0">
                <a:solidFill>
                  <a:srgbClr val="0070C0"/>
                </a:solidFill>
              </a:rPr>
              <a:t>2ª linha de defesa - órgão</a:t>
            </a:r>
          </a:p>
          <a:p>
            <a:pPr marL="742950" lvl="1" indent="-285750">
              <a:buFont typeface="Arial" panose="020B0604020202020204" pitchFamily="34" charset="0"/>
              <a:buChar char="•"/>
            </a:pPr>
            <a:r>
              <a:rPr lang="pt-BR" b="1" dirty="0" smtClean="0">
                <a:solidFill>
                  <a:srgbClr val="0070C0"/>
                </a:solidFill>
              </a:rPr>
              <a:t>3ª linha de defesa - AI</a:t>
            </a:r>
            <a:endParaRPr lang="pt-BR" b="1" dirty="0">
              <a:solidFill>
                <a:srgbClr val="0070C0"/>
              </a:solidFill>
            </a:endParaRPr>
          </a:p>
        </p:txBody>
      </p:sp>
    </p:spTree>
    <p:extLst>
      <p:ext uri="{BB962C8B-B14F-4D97-AF65-F5344CB8AC3E}">
        <p14:creationId xmlns:p14="http://schemas.microsoft.com/office/powerpoint/2010/main" val="11368016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txBox="1">
            <a:spLocks/>
          </p:cNvSpPr>
          <p:nvPr/>
        </p:nvSpPr>
        <p:spPr bwMode="auto">
          <a:xfrm>
            <a:off x="1745432" y="-166836"/>
            <a:ext cx="7291064" cy="5715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2800" b="1" dirty="0" smtClean="0">
                <a:solidFill>
                  <a:srgbClr val="52527A"/>
                </a:solidFill>
                <a:latin typeface="Verdana" pitchFamily="34" charset="0"/>
                <a:ea typeface="+mn-ea"/>
                <a:cs typeface="Arial" charset="0"/>
              </a:rPr>
              <a:t>                                                    </a:t>
            </a:r>
            <a:r>
              <a:rPr lang="pt-BR" sz="2800" b="1" dirty="0" smtClean="0">
                <a:solidFill>
                  <a:srgbClr val="52527A"/>
                </a:solidFill>
                <a:latin typeface="Verdana" pitchFamily="34" charset="0"/>
                <a:cs typeface="Arial" charset="0"/>
              </a:rPr>
              <a:t> </a:t>
            </a:r>
            <a:endParaRPr lang="pt-BR" sz="2800" b="1" dirty="0">
              <a:solidFill>
                <a:srgbClr val="52527A"/>
              </a:solidFill>
              <a:latin typeface="Verdana" pitchFamily="34" charset="0"/>
              <a:cs typeface="Arial" charset="0"/>
            </a:endParaRPr>
          </a:p>
          <a:p>
            <a:r>
              <a:rPr lang="pt-BR" sz="2800" b="1" dirty="0">
                <a:solidFill>
                  <a:srgbClr val="52527A"/>
                </a:solidFill>
                <a:latin typeface="Verdana" pitchFamily="34" charset="0"/>
                <a:cs typeface="Arial" charset="0"/>
              </a:rPr>
              <a:t>                    </a:t>
            </a:r>
            <a:r>
              <a:rPr lang="pt-BR" sz="2800" b="1" dirty="0" smtClean="0">
                <a:solidFill>
                  <a:srgbClr val="52527A"/>
                </a:solidFill>
                <a:latin typeface="Verdana" pitchFamily="34" charset="0"/>
                <a:cs typeface="Arial" charset="0"/>
              </a:rPr>
              <a:t>                                        Alternativas de atuação para a AI</a:t>
            </a:r>
            <a:endParaRPr lang="pt-BR" sz="2800" b="1" dirty="0">
              <a:solidFill>
                <a:srgbClr val="52527A"/>
              </a:solidFill>
              <a:latin typeface="Verdana" pitchFamily="34" charset="0"/>
              <a:cs typeface="Arial" charset="0"/>
            </a:endParaRPr>
          </a:p>
        </p:txBody>
      </p:sp>
      <p:pic>
        <p:nvPicPr>
          <p:cNvPr id="11" name="Image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67944" y="3545182"/>
            <a:ext cx="1257453" cy="936104"/>
          </a:xfrm>
          <a:prstGeom prst="rect">
            <a:avLst/>
          </a:prstGeom>
        </p:spPr>
      </p:pic>
      <p:pic>
        <p:nvPicPr>
          <p:cNvPr id="12" name="Imagem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flipV="1">
            <a:off x="107504" y="3044493"/>
            <a:ext cx="2987824" cy="1680651"/>
          </a:xfrm>
          <a:prstGeom prst="rect">
            <a:avLst/>
          </a:prstGeom>
        </p:spPr>
      </p:pic>
      <p:sp>
        <p:nvSpPr>
          <p:cNvPr id="15" name="Elipse 14"/>
          <p:cNvSpPr/>
          <p:nvPr/>
        </p:nvSpPr>
        <p:spPr>
          <a:xfrm>
            <a:off x="3203848" y="1819482"/>
            <a:ext cx="2808312" cy="12241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smtClean="0"/>
              <a:t>Atuação</a:t>
            </a:r>
          </a:p>
          <a:p>
            <a:pPr algn="ctr"/>
            <a:r>
              <a:rPr lang="pt-BR" b="1" dirty="0" smtClean="0"/>
              <a:t>Independente</a:t>
            </a:r>
          </a:p>
          <a:p>
            <a:pPr algn="ctr"/>
            <a:r>
              <a:rPr lang="pt-BR" b="1" dirty="0" smtClean="0"/>
              <a:t>(Execução)</a:t>
            </a:r>
            <a:endParaRPr lang="pt-BR" b="1" dirty="0"/>
          </a:p>
        </p:txBody>
      </p:sp>
      <p:sp>
        <p:nvSpPr>
          <p:cNvPr id="16" name="Elipse 15"/>
          <p:cNvSpPr/>
          <p:nvPr/>
        </p:nvSpPr>
        <p:spPr>
          <a:xfrm>
            <a:off x="3347864" y="4982850"/>
            <a:ext cx="2664296" cy="12241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smtClean="0"/>
              <a:t>Atuação</a:t>
            </a:r>
          </a:p>
          <a:p>
            <a:pPr algn="ctr"/>
            <a:r>
              <a:rPr lang="pt-BR" b="1" dirty="0" smtClean="0"/>
              <a:t>Interdependente</a:t>
            </a:r>
          </a:p>
          <a:p>
            <a:pPr algn="ctr"/>
            <a:r>
              <a:rPr lang="pt-BR" b="1" dirty="0" smtClean="0"/>
              <a:t>(Fomento)</a:t>
            </a:r>
            <a:endParaRPr lang="pt-BR" b="1" dirty="0"/>
          </a:p>
        </p:txBody>
      </p:sp>
      <p:sp>
        <p:nvSpPr>
          <p:cNvPr id="18" name="CaixaDeTexto 17"/>
          <p:cNvSpPr txBox="1"/>
          <p:nvPr/>
        </p:nvSpPr>
        <p:spPr>
          <a:xfrm>
            <a:off x="6079857" y="1556792"/>
            <a:ext cx="3106941" cy="1754326"/>
          </a:xfrm>
          <a:prstGeom prst="rect">
            <a:avLst/>
          </a:prstGeom>
          <a:noFill/>
        </p:spPr>
        <p:txBody>
          <a:bodyPr wrap="none" rtlCol="0">
            <a:spAutoFit/>
          </a:bodyPr>
          <a:lstStyle/>
          <a:p>
            <a:pPr marL="285750" indent="-285750">
              <a:buFont typeface="Wingdings" panose="05000000000000000000" pitchFamily="2" charset="2"/>
              <a:buChar char="ü"/>
            </a:pPr>
            <a:r>
              <a:rPr lang="pt-BR" b="1" dirty="0" smtClean="0">
                <a:solidFill>
                  <a:srgbClr val="0070C0"/>
                </a:solidFill>
              </a:rPr>
              <a:t>Esforço concentrado</a:t>
            </a:r>
          </a:p>
          <a:p>
            <a:pPr marL="285750" indent="-285750">
              <a:buFont typeface="Wingdings" panose="05000000000000000000" pitchFamily="2" charset="2"/>
              <a:buChar char="ü"/>
            </a:pPr>
            <a:r>
              <a:rPr lang="pt-BR" b="1" dirty="0" smtClean="0">
                <a:solidFill>
                  <a:srgbClr val="0070C0"/>
                </a:solidFill>
              </a:rPr>
              <a:t>Foco na 2ª linha de defesa</a:t>
            </a:r>
          </a:p>
          <a:p>
            <a:pPr marL="285750" indent="-285750">
              <a:buFont typeface="Wingdings" panose="05000000000000000000" pitchFamily="2" charset="2"/>
              <a:buChar char="ü"/>
            </a:pPr>
            <a:r>
              <a:rPr lang="pt-BR" b="1" dirty="0" smtClean="0">
                <a:solidFill>
                  <a:srgbClr val="0070C0"/>
                </a:solidFill>
              </a:rPr>
              <a:t>Centralização</a:t>
            </a:r>
          </a:p>
          <a:p>
            <a:pPr marL="285750" indent="-285750">
              <a:buFont typeface="Wingdings" panose="05000000000000000000" pitchFamily="2" charset="2"/>
              <a:buChar char="ü"/>
            </a:pPr>
            <a:r>
              <a:rPr lang="pt-BR" b="1" dirty="0" smtClean="0">
                <a:solidFill>
                  <a:srgbClr val="0070C0"/>
                </a:solidFill>
              </a:rPr>
              <a:t>Demora na implantação</a:t>
            </a:r>
          </a:p>
          <a:p>
            <a:pPr marL="285750" indent="-285750">
              <a:buFont typeface="Wingdings" panose="05000000000000000000" pitchFamily="2" charset="2"/>
              <a:buChar char="ü"/>
            </a:pPr>
            <a:r>
              <a:rPr lang="pt-BR" b="1" dirty="0" smtClean="0">
                <a:solidFill>
                  <a:srgbClr val="0070C0"/>
                </a:solidFill>
              </a:rPr>
              <a:t>Postergação de resultado </a:t>
            </a:r>
          </a:p>
          <a:p>
            <a:pPr marL="285750" indent="-285750">
              <a:buFont typeface="Wingdings" panose="05000000000000000000" pitchFamily="2" charset="2"/>
              <a:buChar char="ü"/>
            </a:pPr>
            <a:r>
              <a:rPr lang="pt-BR" b="1" dirty="0" smtClean="0">
                <a:solidFill>
                  <a:srgbClr val="0070C0"/>
                </a:solidFill>
              </a:rPr>
              <a:t>(+) Posse do processo </a:t>
            </a:r>
            <a:endParaRPr lang="pt-BR" b="1" dirty="0">
              <a:solidFill>
                <a:srgbClr val="0070C0"/>
              </a:solidFill>
            </a:endParaRPr>
          </a:p>
        </p:txBody>
      </p:sp>
      <p:sp>
        <p:nvSpPr>
          <p:cNvPr id="19" name="CaixaDeTexto 18"/>
          <p:cNvSpPr txBox="1"/>
          <p:nvPr/>
        </p:nvSpPr>
        <p:spPr>
          <a:xfrm>
            <a:off x="6148309" y="4725144"/>
            <a:ext cx="3041217" cy="1754326"/>
          </a:xfrm>
          <a:prstGeom prst="rect">
            <a:avLst/>
          </a:prstGeom>
          <a:noFill/>
        </p:spPr>
        <p:txBody>
          <a:bodyPr wrap="none" rtlCol="0">
            <a:spAutoFit/>
          </a:bodyPr>
          <a:lstStyle/>
          <a:p>
            <a:pPr marL="285750" indent="-285750">
              <a:buFont typeface="Wingdings" panose="05000000000000000000" pitchFamily="2" charset="2"/>
              <a:buChar char="ü"/>
            </a:pPr>
            <a:r>
              <a:rPr lang="pt-BR" b="1" dirty="0" smtClean="0">
                <a:solidFill>
                  <a:srgbClr val="0070C0"/>
                </a:solidFill>
              </a:rPr>
              <a:t>Esforço compartilhado</a:t>
            </a:r>
          </a:p>
          <a:p>
            <a:pPr marL="285750" indent="-285750">
              <a:buFont typeface="Wingdings" panose="05000000000000000000" pitchFamily="2" charset="2"/>
              <a:buChar char="ü"/>
            </a:pPr>
            <a:r>
              <a:rPr lang="pt-BR" b="1" dirty="0" smtClean="0">
                <a:solidFill>
                  <a:srgbClr val="0070C0"/>
                </a:solidFill>
              </a:rPr>
              <a:t>Foco na 3ª linha de defesa</a:t>
            </a:r>
          </a:p>
          <a:p>
            <a:pPr marL="285750" indent="-285750">
              <a:buFont typeface="Wingdings" panose="05000000000000000000" pitchFamily="2" charset="2"/>
              <a:buChar char="ü"/>
            </a:pPr>
            <a:r>
              <a:rPr lang="pt-BR" b="1" dirty="0" smtClean="0">
                <a:solidFill>
                  <a:srgbClr val="0070C0"/>
                </a:solidFill>
              </a:rPr>
              <a:t>Descentralização</a:t>
            </a:r>
          </a:p>
          <a:p>
            <a:pPr marL="285750" indent="-285750">
              <a:buFont typeface="Wingdings" panose="05000000000000000000" pitchFamily="2" charset="2"/>
              <a:buChar char="ü"/>
            </a:pPr>
            <a:r>
              <a:rPr lang="pt-BR" b="1" dirty="0" smtClean="0">
                <a:solidFill>
                  <a:srgbClr val="0070C0"/>
                </a:solidFill>
              </a:rPr>
              <a:t>Agilização na implantação</a:t>
            </a:r>
          </a:p>
          <a:p>
            <a:pPr marL="285750" indent="-285750">
              <a:buFont typeface="Wingdings" panose="05000000000000000000" pitchFamily="2" charset="2"/>
              <a:buChar char="ü"/>
            </a:pPr>
            <a:r>
              <a:rPr lang="pt-BR" b="1" dirty="0" smtClean="0">
                <a:solidFill>
                  <a:srgbClr val="0070C0"/>
                </a:solidFill>
              </a:rPr>
              <a:t>Compromisso da gestão</a:t>
            </a:r>
          </a:p>
          <a:p>
            <a:pPr marL="285750" indent="-285750">
              <a:buFont typeface="Wingdings" panose="05000000000000000000" pitchFamily="2" charset="2"/>
              <a:buChar char="ü"/>
            </a:pPr>
            <a:r>
              <a:rPr lang="pt-BR" b="1" dirty="0" smtClean="0">
                <a:solidFill>
                  <a:srgbClr val="0070C0"/>
                </a:solidFill>
              </a:rPr>
              <a:t>(-) Posse do processo </a:t>
            </a:r>
            <a:endParaRPr lang="pt-BR" b="1" dirty="0">
              <a:solidFill>
                <a:srgbClr val="0070C0"/>
              </a:solidFill>
            </a:endParaRPr>
          </a:p>
        </p:txBody>
      </p:sp>
    </p:spTree>
    <p:extLst>
      <p:ext uri="{BB962C8B-B14F-4D97-AF65-F5344CB8AC3E}">
        <p14:creationId xmlns:p14="http://schemas.microsoft.com/office/powerpoint/2010/main" val="148083901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rma de Onda">
  <a:themeElements>
    <a:clrScheme name="Forma de Onda">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Forma de Onda">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orma de Onda">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1873</TotalTime>
  <Words>919</Words>
  <Application>Microsoft Office PowerPoint</Application>
  <PresentationFormat>Apresentação na tela (4:3)</PresentationFormat>
  <Paragraphs>208</Paragraphs>
  <Slides>13</Slides>
  <Notes>3</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13</vt:i4>
      </vt:variant>
    </vt:vector>
  </HeadingPairs>
  <TitlesOfParts>
    <vt:vector size="20" baseType="lpstr">
      <vt:lpstr>Arial</vt:lpstr>
      <vt:lpstr>Calibri</vt:lpstr>
      <vt:lpstr>Candara</vt:lpstr>
      <vt:lpstr>Symbol</vt:lpstr>
      <vt:lpstr>Verdana</vt:lpstr>
      <vt:lpstr>Wingdings</vt:lpstr>
      <vt:lpstr>Forma de Onda</vt:lpstr>
      <vt:lpstr>Apresentação do PowerPoint</vt:lpstr>
      <vt:lpstr>Apresentação do PowerPoint</vt:lpstr>
      <vt:lpstr>Apresentação do PowerPoint</vt:lpstr>
      <vt:lpstr>Capacitação da Auditoria Interna Modelo IA-CM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João Francisco - MarQ</dc:creator>
  <cp:lastModifiedBy>user</cp:lastModifiedBy>
  <cp:revision>390</cp:revision>
  <dcterms:created xsi:type="dcterms:W3CDTF">2013-08-29T17:19:23Z</dcterms:created>
  <dcterms:modified xsi:type="dcterms:W3CDTF">2020-01-24T22:31:12Z</dcterms:modified>
</cp:coreProperties>
</file>