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6" r:id="rId1"/>
  </p:sldMasterIdLst>
  <p:notesMasterIdLst>
    <p:notesMasterId r:id="rId29"/>
  </p:notesMasterIdLst>
  <p:sldIdLst>
    <p:sldId id="386" r:id="rId2"/>
    <p:sldId id="278" r:id="rId3"/>
    <p:sldId id="279" r:id="rId4"/>
    <p:sldId id="365" r:id="rId5"/>
    <p:sldId id="384" r:id="rId6"/>
    <p:sldId id="352" r:id="rId7"/>
    <p:sldId id="368" r:id="rId8"/>
    <p:sldId id="366" r:id="rId9"/>
    <p:sldId id="370" r:id="rId10"/>
    <p:sldId id="385" r:id="rId11"/>
    <p:sldId id="381" r:id="rId12"/>
    <p:sldId id="383" r:id="rId13"/>
    <p:sldId id="288" r:id="rId14"/>
    <p:sldId id="289" r:id="rId15"/>
    <p:sldId id="371" r:id="rId16"/>
    <p:sldId id="374" r:id="rId17"/>
    <p:sldId id="375" r:id="rId18"/>
    <p:sldId id="376" r:id="rId19"/>
    <p:sldId id="290" r:id="rId20"/>
    <p:sldId id="377" r:id="rId21"/>
    <p:sldId id="378" r:id="rId22"/>
    <p:sldId id="295" r:id="rId23"/>
    <p:sldId id="298" r:id="rId24"/>
    <p:sldId id="353" r:id="rId25"/>
    <p:sldId id="309" r:id="rId26"/>
    <p:sldId id="356" r:id="rId27"/>
    <p:sldId id="299" r:id="rId28"/>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434" autoAdjust="0"/>
  </p:normalViewPr>
  <p:slideViewPr>
    <p:cSldViewPr>
      <p:cViewPr varScale="1">
        <p:scale>
          <a:sx n="68" d="100"/>
          <a:sy n="68" d="100"/>
        </p:scale>
        <p:origin x="1368"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96F40C-DE93-4072-9358-CADB254D27ED}"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pt-BR"/>
        </a:p>
      </dgm:t>
    </dgm:pt>
    <dgm:pt modelId="{C27DA049-E82F-4B22-AAC3-48B482848A08}">
      <dgm:prSet phldrT="[Texto]" custT="1"/>
      <dgm:spPr>
        <a:solidFill>
          <a:srgbClr val="D95792"/>
        </a:solidFill>
      </dgm:spPr>
      <dgm:t>
        <a:bodyPr/>
        <a:lstStyle/>
        <a:p>
          <a:r>
            <a:rPr lang="pt-BR" sz="1200" b="1" dirty="0" smtClean="0"/>
            <a:t>RISCOS</a:t>
          </a:r>
        </a:p>
        <a:p>
          <a:r>
            <a:rPr lang="pt-BR" sz="1200" b="1" dirty="0" smtClean="0"/>
            <a:t>CORPORATIVOS</a:t>
          </a:r>
          <a:endParaRPr lang="pt-BR" sz="1200" b="1" dirty="0"/>
        </a:p>
      </dgm:t>
    </dgm:pt>
    <dgm:pt modelId="{3E7DCF55-A88C-4A9A-81C6-619A5848545E}" type="parTrans" cxnId="{7B938611-CA44-4285-AA08-262D14B58149}">
      <dgm:prSet/>
      <dgm:spPr/>
      <dgm:t>
        <a:bodyPr/>
        <a:lstStyle/>
        <a:p>
          <a:endParaRPr lang="pt-BR" sz="1200" b="1"/>
        </a:p>
      </dgm:t>
    </dgm:pt>
    <dgm:pt modelId="{674D5994-383E-4BA9-872A-6FC5248310B0}" type="sibTrans" cxnId="{7B938611-CA44-4285-AA08-262D14B58149}">
      <dgm:prSet/>
      <dgm:spPr/>
      <dgm:t>
        <a:bodyPr/>
        <a:lstStyle/>
        <a:p>
          <a:endParaRPr lang="pt-BR" sz="1200" b="1"/>
        </a:p>
      </dgm:t>
    </dgm:pt>
    <dgm:pt modelId="{F14FD06F-5173-423C-8FC2-D0C51D827ADA}">
      <dgm:prSet phldrT="[Texto]" custT="1"/>
      <dgm:spPr>
        <a:solidFill>
          <a:schemeClr val="bg2">
            <a:lumMod val="90000"/>
          </a:schemeClr>
        </a:solidFill>
      </dgm:spPr>
      <dgm:t>
        <a:bodyPr/>
        <a:lstStyle/>
        <a:p>
          <a:r>
            <a:rPr lang="pt-BR" sz="1200" b="1" dirty="0" err="1" smtClean="0"/>
            <a:t>Disrupção</a:t>
          </a:r>
          <a:endParaRPr lang="pt-BR" sz="1200" b="1" dirty="0"/>
        </a:p>
      </dgm:t>
    </dgm:pt>
    <dgm:pt modelId="{4098E891-7F8E-4AFB-89BC-EA00FBCD242F}" type="parTrans" cxnId="{F86F99B1-5D92-4D84-B0E4-B2D1C21ED277}">
      <dgm:prSet custT="1"/>
      <dgm:spPr/>
      <dgm:t>
        <a:bodyPr/>
        <a:lstStyle/>
        <a:p>
          <a:endParaRPr lang="pt-BR" sz="1200" b="1"/>
        </a:p>
      </dgm:t>
    </dgm:pt>
    <dgm:pt modelId="{5AEBFA92-AF1B-4FEF-A752-C4EE80669AA5}" type="sibTrans" cxnId="{F86F99B1-5D92-4D84-B0E4-B2D1C21ED277}">
      <dgm:prSet/>
      <dgm:spPr/>
      <dgm:t>
        <a:bodyPr/>
        <a:lstStyle/>
        <a:p>
          <a:endParaRPr lang="pt-BR" sz="1200" b="1"/>
        </a:p>
      </dgm:t>
    </dgm:pt>
    <dgm:pt modelId="{AB8E4052-A9EB-4AE5-9FB3-1E36AC5C237A}">
      <dgm:prSet phldrT="[Texto]" custT="1"/>
      <dgm:spPr>
        <a:solidFill>
          <a:schemeClr val="bg1">
            <a:lumMod val="65000"/>
          </a:schemeClr>
        </a:solidFill>
      </dgm:spPr>
      <dgm:t>
        <a:bodyPr/>
        <a:lstStyle/>
        <a:p>
          <a:r>
            <a:rPr lang="pt-BR" sz="1200" b="1" dirty="0" smtClean="0"/>
            <a:t>Cibernético</a:t>
          </a:r>
          <a:endParaRPr lang="pt-BR" sz="1200" b="1" dirty="0"/>
        </a:p>
      </dgm:t>
    </dgm:pt>
    <dgm:pt modelId="{650ED3ED-DEF7-465A-8281-5647AD39C4AB}" type="parTrans" cxnId="{5EBD81AA-E923-4806-AEED-46DF32EDA205}">
      <dgm:prSet custT="1"/>
      <dgm:spPr/>
      <dgm:t>
        <a:bodyPr/>
        <a:lstStyle/>
        <a:p>
          <a:endParaRPr lang="pt-BR" sz="1200" b="1"/>
        </a:p>
      </dgm:t>
    </dgm:pt>
    <dgm:pt modelId="{13198BBE-0E5D-474F-8586-E869DD63E929}" type="sibTrans" cxnId="{5EBD81AA-E923-4806-AEED-46DF32EDA205}">
      <dgm:prSet/>
      <dgm:spPr/>
      <dgm:t>
        <a:bodyPr/>
        <a:lstStyle/>
        <a:p>
          <a:endParaRPr lang="pt-BR" sz="1200" b="1"/>
        </a:p>
      </dgm:t>
    </dgm:pt>
    <dgm:pt modelId="{4966A431-38D0-451B-AB0E-7207F2C43347}">
      <dgm:prSet phldrT="[Texto]" custT="1"/>
      <dgm:spPr>
        <a:solidFill>
          <a:schemeClr val="bg1">
            <a:lumMod val="65000"/>
          </a:schemeClr>
        </a:solidFill>
      </dgm:spPr>
      <dgm:t>
        <a:bodyPr/>
        <a:lstStyle/>
        <a:p>
          <a:r>
            <a:rPr lang="pt-BR" sz="1200" b="1" dirty="0" smtClean="0"/>
            <a:t>Integridade</a:t>
          </a:r>
          <a:endParaRPr lang="pt-BR" sz="1200" b="1" dirty="0"/>
        </a:p>
      </dgm:t>
    </dgm:pt>
    <dgm:pt modelId="{3F8CD5CF-914C-4481-A63B-69D88D512169}" type="parTrans" cxnId="{C86BA103-6FE5-4FB4-BF5A-E3C80C07E788}">
      <dgm:prSet custT="1"/>
      <dgm:spPr/>
      <dgm:t>
        <a:bodyPr/>
        <a:lstStyle/>
        <a:p>
          <a:endParaRPr lang="pt-BR" sz="1200" b="1"/>
        </a:p>
      </dgm:t>
    </dgm:pt>
    <dgm:pt modelId="{F3BF27FC-FE38-4110-94A1-756A2C37F82C}" type="sibTrans" cxnId="{C86BA103-6FE5-4FB4-BF5A-E3C80C07E788}">
      <dgm:prSet/>
      <dgm:spPr/>
      <dgm:t>
        <a:bodyPr/>
        <a:lstStyle/>
        <a:p>
          <a:endParaRPr lang="pt-BR" sz="1200" b="1"/>
        </a:p>
      </dgm:t>
    </dgm:pt>
    <dgm:pt modelId="{41F0E55C-0F5E-472A-B4C7-9AF0923575F7}">
      <dgm:prSet phldrT="[Texto]" custT="1"/>
      <dgm:spPr>
        <a:solidFill>
          <a:schemeClr val="bg2">
            <a:lumMod val="90000"/>
          </a:schemeClr>
        </a:solidFill>
      </dgm:spPr>
      <dgm:t>
        <a:bodyPr/>
        <a:lstStyle/>
        <a:p>
          <a:r>
            <a:rPr lang="pt-BR" sz="1200" b="1" dirty="0" err="1" smtClean="0"/>
            <a:t>Compliance</a:t>
          </a:r>
          <a:endParaRPr lang="pt-BR" sz="1200" b="1" dirty="0" smtClean="0"/>
        </a:p>
        <a:p>
          <a:r>
            <a:rPr lang="pt-BR" sz="1200" b="1" dirty="0" smtClean="0"/>
            <a:t>conformidade</a:t>
          </a:r>
          <a:endParaRPr lang="pt-BR" sz="1200" b="1" dirty="0"/>
        </a:p>
      </dgm:t>
    </dgm:pt>
    <dgm:pt modelId="{86DF6164-0BF1-420C-B21C-3A7BEB457563}" type="parTrans" cxnId="{31EF59BD-5D8B-4F0D-8292-66721D3E4D14}">
      <dgm:prSet custT="1"/>
      <dgm:spPr/>
      <dgm:t>
        <a:bodyPr/>
        <a:lstStyle/>
        <a:p>
          <a:endParaRPr lang="pt-BR" sz="1200" b="1"/>
        </a:p>
      </dgm:t>
    </dgm:pt>
    <dgm:pt modelId="{776B27BB-B86D-4341-943C-F5057061B9CB}" type="sibTrans" cxnId="{31EF59BD-5D8B-4F0D-8292-66721D3E4D14}">
      <dgm:prSet/>
      <dgm:spPr/>
      <dgm:t>
        <a:bodyPr/>
        <a:lstStyle/>
        <a:p>
          <a:endParaRPr lang="pt-BR" sz="1200" b="1"/>
        </a:p>
      </dgm:t>
    </dgm:pt>
    <dgm:pt modelId="{26FF7DEA-CC11-4CE4-B705-73F4FD1A5920}">
      <dgm:prSet phldrT="[Texto]" custT="1"/>
      <dgm:spPr>
        <a:solidFill>
          <a:schemeClr val="bg2">
            <a:lumMod val="90000"/>
          </a:schemeClr>
        </a:solidFill>
      </dgm:spPr>
      <dgm:t>
        <a:bodyPr/>
        <a:lstStyle/>
        <a:p>
          <a:endParaRPr lang="pt-BR" sz="1200" b="1" dirty="0" smtClean="0"/>
        </a:p>
        <a:p>
          <a:endParaRPr lang="pt-BR" sz="1200" b="1" dirty="0" smtClean="0"/>
        </a:p>
        <a:p>
          <a:r>
            <a:rPr lang="pt-BR" sz="1200" b="1" dirty="0" smtClean="0"/>
            <a:t>Econômico</a:t>
          </a:r>
        </a:p>
        <a:p>
          <a:endParaRPr lang="pt-BR" sz="1200" b="1" dirty="0" smtClean="0"/>
        </a:p>
        <a:p>
          <a:endParaRPr lang="pt-BR" sz="1200" b="1" dirty="0"/>
        </a:p>
      </dgm:t>
    </dgm:pt>
    <dgm:pt modelId="{92C6508C-3CF2-4A56-BAF4-448F9E51F615}" type="parTrans" cxnId="{CF02DE33-95D5-4E82-A866-8FE5F9561D2B}">
      <dgm:prSet custT="1"/>
      <dgm:spPr/>
      <dgm:t>
        <a:bodyPr/>
        <a:lstStyle/>
        <a:p>
          <a:endParaRPr lang="pt-BR" sz="1200" b="1"/>
        </a:p>
      </dgm:t>
    </dgm:pt>
    <dgm:pt modelId="{457283B0-EE4E-4073-86AE-908EC1FBE5C8}" type="sibTrans" cxnId="{CF02DE33-95D5-4E82-A866-8FE5F9561D2B}">
      <dgm:prSet/>
      <dgm:spPr/>
      <dgm:t>
        <a:bodyPr/>
        <a:lstStyle/>
        <a:p>
          <a:endParaRPr lang="pt-BR" sz="1200" b="1"/>
        </a:p>
      </dgm:t>
    </dgm:pt>
    <dgm:pt modelId="{F99CE697-3409-4E03-9472-189A71FC4749}">
      <dgm:prSet phldrT="[Texto]" custT="1"/>
      <dgm:spPr>
        <a:solidFill>
          <a:schemeClr val="bg1">
            <a:lumMod val="65000"/>
          </a:schemeClr>
        </a:solidFill>
      </dgm:spPr>
      <dgm:t>
        <a:bodyPr/>
        <a:lstStyle/>
        <a:p>
          <a:endParaRPr lang="pt-BR" sz="1200" b="1" dirty="0" smtClean="0"/>
        </a:p>
        <a:p>
          <a:r>
            <a:rPr lang="pt-BR" sz="1200" b="1" dirty="0" smtClean="0"/>
            <a:t>Comercial</a:t>
          </a:r>
        </a:p>
        <a:p>
          <a:r>
            <a:rPr lang="pt-BR" sz="1200" b="1" dirty="0" err="1" smtClean="0"/>
            <a:t>Concorrêncial</a:t>
          </a:r>
          <a:r>
            <a:rPr lang="pt-BR" sz="1200" b="1" dirty="0" smtClean="0"/>
            <a:t> </a:t>
          </a:r>
        </a:p>
        <a:p>
          <a:endParaRPr lang="pt-BR" sz="1200" b="1" dirty="0"/>
        </a:p>
      </dgm:t>
    </dgm:pt>
    <dgm:pt modelId="{E076CA58-5247-4DBC-BE9A-418EB351C0A5}" type="parTrans" cxnId="{07E1AB9C-F827-470D-990E-9F3256C29C53}">
      <dgm:prSet custT="1"/>
      <dgm:spPr/>
      <dgm:t>
        <a:bodyPr/>
        <a:lstStyle/>
        <a:p>
          <a:endParaRPr lang="pt-BR" sz="1200" b="1"/>
        </a:p>
      </dgm:t>
    </dgm:pt>
    <dgm:pt modelId="{AFE9DFC9-BADB-4185-9B2A-4C34E2816E1E}" type="sibTrans" cxnId="{07E1AB9C-F827-470D-990E-9F3256C29C53}">
      <dgm:prSet/>
      <dgm:spPr/>
      <dgm:t>
        <a:bodyPr/>
        <a:lstStyle/>
        <a:p>
          <a:endParaRPr lang="pt-BR" sz="1200" b="1"/>
        </a:p>
      </dgm:t>
    </dgm:pt>
    <dgm:pt modelId="{2E5D1FC3-FDBA-4884-9DF9-DE3F9865674F}">
      <dgm:prSet phldrT="[Texto]" custT="1"/>
      <dgm:spPr>
        <a:solidFill>
          <a:schemeClr val="bg1">
            <a:lumMod val="65000"/>
          </a:schemeClr>
        </a:solidFill>
      </dgm:spPr>
      <dgm:t>
        <a:bodyPr/>
        <a:lstStyle/>
        <a:p>
          <a:r>
            <a:rPr lang="pt-BR" sz="1200" b="1" dirty="0" smtClean="0"/>
            <a:t>Imagem </a:t>
          </a:r>
          <a:endParaRPr lang="pt-BR" sz="1200" b="1" dirty="0"/>
        </a:p>
      </dgm:t>
    </dgm:pt>
    <dgm:pt modelId="{19735618-7402-4A43-9B7D-2FDD4FDD6032}" type="parTrans" cxnId="{C21C5C15-FEB3-4D42-9329-0B78F8A98D72}">
      <dgm:prSet/>
      <dgm:spPr/>
      <dgm:t>
        <a:bodyPr/>
        <a:lstStyle/>
        <a:p>
          <a:endParaRPr lang="pt-BR" b="1"/>
        </a:p>
      </dgm:t>
    </dgm:pt>
    <dgm:pt modelId="{C4F3445F-7FF0-4BE7-BBE4-FBAF4A847BFB}" type="sibTrans" cxnId="{C21C5C15-FEB3-4D42-9329-0B78F8A98D72}">
      <dgm:prSet/>
      <dgm:spPr/>
      <dgm:t>
        <a:bodyPr/>
        <a:lstStyle/>
        <a:p>
          <a:endParaRPr lang="pt-BR" b="1"/>
        </a:p>
      </dgm:t>
    </dgm:pt>
    <dgm:pt modelId="{65DDCC2A-479A-450D-A618-DBA2D5D5274B}">
      <dgm:prSet phldrT="[Texto]" custT="1"/>
      <dgm:spPr>
        <a:solidFill>
          <a:schemeClr val="bg1">
            <a:lumMod val="65000"/>
          </a:schemeClr>
        </a:solidFill>
      </dgm:spPr>
      <dgm:t>
        <a:bodyPr/>
        <a:lstStyle/>
        <a:p>
          <a:endParaRPr lang="pt-BR" sz="1200" b="1" dirty="0" smtClean="0"/>
        </a:p>
        <a:p>
          <a:r>
            <a:rPr lang="pt-BR" sz="1200" b="1" dirty="0" smtClean="0"/>
            <a:t>Ambiental</a:t>
          </a:r>
        </a:p>
        <a:p>
          <a:r>
            <a:rPr lang="pt-BR" sz="1200" b="1" dirty="0" smtClean="0"/>
            <a:t>Desastre</a:t>
          </a:r>
        </a:p>
        <a:p>
          <a:r>
            <a:rPr lang="pt-BR" sz="1200" b="1" dirty="0" smtClean="0"/>
            <a:t>natural</a:t>
          </a:r>
        </a:p>
        <a:p>
          <a:endParaRPr lang="pt-BR" sz="1200" b="1" dirty="0"/>
        </a:p>
      </dgm:t>
    </dgm:pt>
    <dgm:pt modelId="{D4254DC3-0AE6-4465-82C4-1DDF94F5F274}" type="sibTrans" cxnId="{016F4D23-467D-41CB-A1E1-F5D96CAF6D0D}">
      <dgm:prSet/>
      <dgm:spPr/>
      <dgm:t>
        <a:bodyPr/>
        <a:lstStyle/>
        <a:p>
          <a:endParaRPr lang="pt-BR" b="1"/>
        </a:p>
      </dgm:t>
    </dgm:pt>
    <dgm:pt modelId="{991DD423-B814-4CE8-AAF9-992CDDEDC839}" type="parTrans" cxnId="{016F4D23-467D-41CB-A1E1-F5D96CAF6D0D}">
      <dgm:prSet/>
      <dgm:spPr/>
      <dgm:t>
        <a:bodyPr/>
        <a:lstStyle/>
        <a:p>
          <a:endParaRPr lang="pt-BR" b="1"/>
        </a:p>
      </dgm:t>
    </dgm:pt>
    <dgm:pt modelId="{44D1EE72-F84C-4979-9ED8-18340B6D7580}">
      <dgm:prSet phldrT="[Texto]" custT="1"/>
      <dgm:spPr>
        <a:solidFill>
          <a:schemeClr val="bg2">
            <a:lumMod val="90000"/>
          </a:schemeClr>
        </a:solidFill>
      </dgm:spPr>
      <dgm:t>
        <a:bodyPr/>
        <a:lstStyle/>
        <a:p>
          <a:r>
            <a:rPr lang="pt-BR" sz="1300" b="1" dirty="0" smtClean="0"/>
            <a:t>Tecnologia </a:t>
          </a:r>
          <a:endParaRPr lang="pt-BR" sz="1300" b="1" dirty="0"/>
        </a:p>
      </dgm:t>
    </dgm:pt>
    <dgm:pt modelId="{52F45B76-D71C-47D4-8F72-6FF18145A69F}" type="parTrans" cxnId="{86F1DD5A-F009-4408-AD40-18405C130248}">
      <dgm:prSet/>
      <dgm:spPr/>
      <dgm:t>
        <a:bodyPr/>
        <a:lstStyle/>
        <a:p>
          <a:endParaRPr lang="pt-BR" b="1"/>
        </a:p>
      </dgm:t>
    </dgm:pt>
    <dgm:pt modelId="{2032884F-DBFC-407E-AB32-190BD09D33B7}" type="sibTrans" cxnId="{86F1DD5A-F009-4408-AD40-18405C130248}">
      <dgm:prSet/>
      <dgm:spPr/>
      <dgm:t>
        <a:bodyPr/>
        <a:lstStyle/>
        <a:p>
          <a:endParaRPr lang="pt-BR" b="1"/>
        </a:p>
      </dgm:t>
    </dgm:pt>
    <dgm:pt modelId="{7C00A8E7-AE9B-4557-8151-97654FEB2EB2}" type="pres">
      <dgm:prSet presAssocID="{7B96F40C-DE93-4072-9358-CADB254D27ED}" presName="cycle" presStyleCnt="0">
        <dgm:presLayoutVars>
          <dgm:chMax val="1"/>
          <dgm:dir/>
          <dgm:animLvl val="ctr"/>
          <dgm:resizeHandles val="exact"/>
        </dgm:presLayoutVars>
      </dgm:prSet>
      <dgm:spPr/>
      <dgm:t>
        <a:bodyPr/>
        <a:lstStyle/>
        <a:p>
          <a:endParaRPr lang="pt-BR"/>
        </a:p>
      </dgm:t>
    </dgm:pt>
    <dgm:pt modelId="{066C15A7-A027-4C2D-804B-4780384D275A}" type="pres">
      <dgm:prSet presAssocID="{C27DA049-E82F-4B22-AAC3-48B482848A08}" presName="centerShape" presStyleLbl="node0" presStyleIdx="0" presStyleCnt="1" custScaleX="185327" custScaleY="141321" custLinFactNeighborX="8349"/>
      <dgm:spPr/>
      <dgm:t>
        <a:bodyPr/>
        <a:lstStyle/>
        <a:p>
          <a:endParaRPr lang="pt-BR"/>
        </a:p>
      </dgm:t>
    </dgm:pt>
    <dgm:pt modelId="{9AE77B14-FA70-4622-8197-7663A8B0A1FF}" type="pres">
      <dgm:prSet presAssocID="{E076CA58-5247-4DBC-BE9A-418EB351C0A5}" presName="Name9" presStyleLbl="parChTrans1D2" presStyleIdx="0" presStyleCnt="9"/>
      <dgm:spPr/>
      <dgm:t>
        <a:bodyPr/>
        <a:lstStyle/>
        <a:p>
          <a:endParaRPr lang="pt-BR"/>
        </a:p>
      </dgm:t>
    </dgm:pt>
    <dgm:pt modelId="{62ECD690-4D65-4922-8B59-4D74F0876D47}" type="pres">
      <dgm:prSet presAssocID="{E076CA58-5247-4DBC-BE9A-418EB351C0A5}" presName="connTx" presStyleLbl="parChTrans1D2" presStyleIdx="0" presStyleCnt="9"/>
      <dgm:spPr/>
      <dgm:t>
        <a:bodyPr/>
        <a:lstStyle/>
        <a:p>
          <a:endParaRPr lang="pt-BR"/>
        </a:p>
      </dgm:t>
    </dgm:pt>
    <dgm:pt modelId="{B18D4552-7232-48C9-B970-0E190F65537C}" type="pres">
      <dgm:prSet presAssocID="{F99CE697-3409-4E03-9472-189A71FC4749}" presName="node" presStyleLbl="node1" presStyleIdx="0" presStyleCnt="9" custScaleX="143829" custRadScaleRad="114514" custRadScaleInc="12269">
        <dgm:presLayoutVars>
          <dgm:bulletEnabled val="1"/>
        </dgm:presLayoutVars>
      </dgm:prSet>
      <dgm:spPr/>
      <dgm:t>
        <a:bodyPr/>
        <a:lstStyle/>
        <a:p>
          <a:endParaRPr lang="pt-BR"/>
        </a:p>
      </dgm:t>
    </dgm:pt>
    <dgm:pt modelId="{2BBF12CC-79F6-4F98-A744-24FB71F8975A}" type="pres">
      <dgm:prSet presAssocID="{92C6508C-3CF2-4A56-BAF4-448F9E51F615}" presName="Name9" presStyleLbl="parChTrans1D2" presStyleIdx="1" presStyleCnt="9"/>
      <dgm:spPr/>
      <dgm:t>
        <a:bodyPr/>
        <a:lstStyle/>
        <a:p>
          <a:endParaRPr lang="pt-BR"/>
        </a:p>
      </dgm:t>
    </dgm:pt>
    <dgm:pt modelId="{78D05049-791F-49F5-B89D-8160C13F18C5}" type="pres">
      <dgm:prSet presAssocID="{92C6508C-3CF2-4A56-BAF4-448F9E51F615}" presName="connTx" presStyleLbl="parChTrans1D2" presStyleIdx="1" presStyleCnt="9"/>
      <dgm:spPr/>
      <dgm:t>
        <a:bodyPr/>
        <a:lstStyle/>
        <a:p>
          <a:endParaRPr lang="pt-BR"/>
        </a:p>
      </dgm:t>
    </dgm:pt>
    <dgm:pt modelId="{6E1258B8-FE9A-4BD1-B134-9C9228649D96}" type="pres">
      <dgm:prSet presAssocID="{26FF7DEA-CC11-4CE4-B705-73F4FD1A5920}" presName="node" presStyleLbl="node1" presStyleIdx="1" presStyleCnt="9" custScaleX="133092" custRadScaleRad="121228" custRadScaleInc="9842">
        <dgm:presLayoutVars>
          <dgm:bulletEnabled val="1"/>
        </dgm:presLayoutVars>
      </dgm:prSet>
      <dgm:spPr/>
      <dgm:t>
        <a:bodyPr/>
        <a:lstStyle/>
        <a:p>
          <a:endParaRPr lang="pt-BR"/>
        </a:p>
      </dgm:t>
    </dgm:pt>
    <dgm:pt modelId="{DE1D5258-52B0-4782-AD52-FB98FD9B0AFB}" type="pres">
      <dgm:prSet presAssocID="{19735618-7402-4A43-9B7D-2FDD4FDD6032}" presName="Name9" presStyleLbl="parChTrans1D2" presStyleIdx="2" presStyleCnt="9"/>
      <dgm:spPr/>
      <dgm:t>
        <a:bodyPr/>
        <a:lstStyle/>
        <a:p>
          <a:endParaRPr lang="pt-BR"/>
        </a:p>
      </dgm:t>
    </dgm:pt>
    <dgm:pt modelId="{C15A353B-5AB6-47BF-9F74-587C466040ED}" type="pres">
      <dgm:prSet presAssocID="{19735618-7402-4A43-9B7D-2FDD4FDD6032}" presName="connTx" presStyleLbl="parChTrans1D2" presStyleIdx="2" presStyleCnt="9"/>
      <dgm:spPr/>
      <dgm:t>
        <a:bodyPr/>
        <a:lstStyle/>
        <a:p>
          <a:endParaRPr lang="pt-BR"/>
        </a:p>
      </dgm:t>
    </dgm:pt>
    <dgm:pt modelId="{D34CE415-AEE5-49AD-8655-2804FB5D8DF0}" type="pres">
      <dgm:prSet presAssocID="{2E5D1FC3-FDBA-4884-9DF9-DE3F9865674F}" presName="node" presStyleLbl="node1" presStyleIdx="2" presStyleCnt="9" custScaleX="149298" custScaleY="98794" custRadScaleRad="118980" custRadScaleInc="-47366">
        <dgm:presLayoutVars>
          <dgm:bulletEnabled val="1"/>
        </dgm:presLayoutVars>
      </dgm:prSet>
      <dgm:spPr/>
      <dgm:t>
        <a:bodyPr/>
        <a:lstStyle/>
        <a:p>
          <a:endParaRPr lang="pt-BR"/>
        </a:p>
      </dgm:t>
    </dgm:pt>
    <dgm:pt modelId="{FB6ED8ED-8D5D-499F-B4D5-19AA63010236}" type="pres">
      <dgm:prSet presAssocID="{4098E891-7F8E-4AFB-89BC-EA00FBCD242F}" presName="Name9" presStyleLbl="parChTrans1D2" presStyleIdx="3" presStyleCnt="9"/>
      <dgm:spPr/>
      <dgm:t>
        <a:bodyPr/>
        <a:lstStyle/>
        <a:p>
          <a:endParaRPr lang="pt-BR"/>
        </a:p>
      </dgm:t>
    </dgm:pt>
    <dgm:pt modelId="{B775B58A-7BDA-4D28-9F57-E28739DC6A2E}" type="pres">
      <dgm:prSet presAssocID="{4098E891-7F8E-4AFB-89BC-EA00FBCD242F}" presName="connTx" presStyleLbl="parChTrans1D2" presStyleIdx="3" presStyleCnt="9"/>
      <dgm:spPr/>
      <dgm:t>
        <a:bodyPr/>
        <a:lstStyle/>
        <a:p>
          <a:endParaRPr lang="pt-BR"/>
        </a:p>
      </dgm:t>
    </dgm:pt>
    <dgm:pt modelId="{D5154A53-CDA6-4ED8-B608-F30126EBD82C}" type="pres">
      <dgm:prSet presAssocID="{F14FD06F-5173-423C-8FC2-D0C51D827ADA}" presName="node" presStyleLbl="node1" presStyleIdx="3" presStyleCnt="9" custScaleX="145514" custScaleY="96923" custRadScaleRad="115026" custRadScaleInc="-98462">
        <dgm:presLayoutVars>
          <dgm:bulletEnabled val="1"/>
        </dgm:presLayoutVars>
      </dgm:prSet>
      <dgm:spPr/>
      <dgm:t>
        <a:bodyPr/>
        <a:lstStyle/>
        <a:p>
          <a:endParaRPr lang="pt-BR"/>
        </a:p>
      </dgm:t>
    </dgm:pt>
    <dgm:pt modelId="{B0AD61E5-2101-4D01-AD1D-713EB8496C73}" type="pres">
      <dgm:prSet presAssocID="{650ED3ED-DEF7-465A-8281-5647AD39C4AB}" presName="Name9" presStyleLbl="parChTrans1D2" presStyleIdx="4" presStyleCnt="9"/>
      <dgm:spPr/>
      <dgm:t>
        <a:bodyPr/>
        <a:lstStyle/>
        <a:p>
          <a:endParaRPr lang="pt-BR"/>
        </a:p>
      </dgm:t>
    </dgm:pt>
    <dgm:pt modelId="{675384DA-7551-4E59-BBA1-02649AAE9530}" type="pres">
      <dgm:prSet presAssocID="{650ED3ED-DEF7-465A-8281-5647AD39C4AB}" presName="connTx" presStyleLbl="parChTrans1D2" presStyleIdx="4" presStyleCnt="9"/>
      <dgm:spPr/>
      <dgm:t>
        <a:bodyPr/>
        <a:lstStyle/>
        <a:p>
          <a:endParaRPr lang="pt-BR"/>
        </a:p>
      </dgm:t>
    </dgm:pt>
    <dgm:pt modelId="{6288832D-634D-46E0-92C3-521D1CEDC6EB}" type="pres">
      <dgm:prSet presAssocID="{AB8E4052-A9EB-4AE5-9FB3-1E36AC5C237A}" presName="node" presStyleLbl="node1" presStyleIdx="4" presStyleCnt="9" custScaleX="125955" custRadScaleRad="104049" custRadScaleInc="-102329">
        <dgm:presLayoutVars>
          <dgm:bulletEnabled val="1"/>
        </dgm:presLayoutVars>
      </dgm:prSet>
      <dgm:spPr/>
      <dgm:t>
        <a:bodyPr/>
        <a:lstStyle/>
        <a:p>
          <a:endParaRPr lang="pt-BR"/>
        </a:p>
      </dgm:t>
    </dgm:pt>
    <dgm:pt modelId="{1000A0BD-A280-451F-B2DE-B5E2CD438ABD}" type="pres">
      <dgm:prSet presAssocID="{991DD423-B814-4CE8-AAF9-992CDDEDC839}" presName="Name9" presStyleLbl="parChTrans1D2" presStyleIdx="5" presStyleCnt="9"/>
      <dgm:spPr/>
      <dgm:t>
        <a:bodyPr/>
        <a:lstStyle/>
        <a:p>
          <a:endParaRPr lang="pt-BR"/>
        </a:p>
      </dgm:t>
    </dgm:pt>
    <dgm:pt modelId="{64E7344E-E3AA-463F-BFDA-ABFBEFE2EDAF}" type="pres">
      <dgm:prSet presAssocID="{991DD423-B814-4CE8-AAF9-992CDDEDC839}" presName="connTx" presStyleLbl="parChTrans1D2" presStyleIdx="5" presStyleCnt="9"/>
      <dgm:spPr/>
      <dgm:t>
        <a:bodyPr/>
        <a:lstStyle/>
        <a:p>
          <a:endParaRPr lang="pt-BR"/>
        </a:p>
      </dgm:t>
    </dgm:pt>
    <dgm:pt modelId="{F9F3C20A-DD7A-4D8A-9557-CFFDFBEA29D4}" type="pres">
      <dgm:prSet presAssocID="{65DDCC2A-479A-450D-A618-DBA2D5D5274B}" presName="node" presStyleLbl="node1" presStyleIdx="5" presStyleCnt="9" custScaleX="131015" custRadScaleRad="90733" custRadScaleInc="200241">
        <dgm:presLayoutVars>
          <dgm:bulletEnabled val="1"/>
        </dgm:presLayoutVars>
      </dgm:prSet>
      <dgm:spPr/>
      <dgm:t>
        <a:bodyPr/>
        <a:lstStyle/>
        <a:p>
          <a:endParaRPr lang="pt-BR"/>
        </a:p>
      </dgm:t>
    </dgm:pt>
    <dgm:pt modelId="{3CF8CB89-8532-4140-B89D-2C5C2E5F0185}" type="pres">
      <dgm:prSet presAssocID="{52F45B76-D71C-47D4-8F72-6FF18145A69F}" presName="Name9" presStyleLbl="parChTrans1D2" presStyleIdx="6" presStyleCnt="9"/>
      <dgm:spPr/>
      <dgm:t>
        <a:bodyPr/>
        <a:lstStyle/>
        <a:p>
          <a:endParaRPr lang="pt-BR"/>
        </a:p>
      </dgm:t>
    </dgm:pt>
    <dgm:pt modelId="{0C0269F8-7E29-4423-8E6E-29694B7C0351}" type="pres">
      <dgm:prSet presAssocID="{52F45B76-D71C-47D4-8F72-6FF18145A69F}" presName="connTx" presStyleLbl="parChTrans1D2" presStyleIdx="6" presStyleCnt="9"/>
      <dgm:spPr/>
      <dgm:t>
        <a:bodyPr/>
        <a:lstStyle/>
        <a:p>
          <a:endParaRPr lang="pt-BR"/>
        </a:p>
      </dgm:t>
    </dgm:pt>
    <dgm:pt modelId="{1D73A716-F3DC-498D-B4CB-362BBA8A7C6C}" type="pres">
      <dgm:prSet presAssocID="{44D1EE72-F84C-4979-9ED8-18340B6D7580}" presName="node" presStyleLbl="node1" presStyleIdx="6" presStyleCnt="9" custScaleX="115309" custRadScaleRad="88299" custRadScaleInc="-253336">
        <dgm:presLayoutVars>
          <dgm:bulletEnabled val="1"/>
        </dgm:presLayoutVars>
      </dgm:prSet>
      <dgm:spPr/>
      <dgm:t>
        <a:bodyPr/>
        <a:lstStyle/>
        <a:p>
          <a:endParaRPr lang="pt-BR"/>
        </a:p>
      </dgm:t>
    </dgm:pt>
    <dgm:pt modelId="{49914FCD-91ED-4537-BDEC-EE334FA338E1}" type="pres">
      <dgm:prSet presAssocID="{86DF6164-0BF1-420C-B21C-3A7BEB457563}" presName="Name9" presStyleLbl="parChTrans1D2" presStyleIdx="7" presStyleCnt="9"/>
      <dgm:spPr/>
      <dgm:t>
        <a:bodyPr/>
        <a:lstStyle/>
        <a:p>
          <a:endParaRPr lang="pt-BR"/>
        </a:p>
      </dgm:t>
    </dgm:pt>
    <dgm:pt modelId="{7CB412A2-E13A-4BB9-BFF5-921F306DC5D2}" type="pres">
      <dgm:prSet presAssocID="{86DF6164-0BF1-420C-B21C-3A7BEB457563}" presName="connTx" presStyleLbl="parChTrans1D2" presStyleIdx="7" presStyleCnt="9"/>
      <dgm:spPr/>
      <dgm:t>
        <a:bodyPr/>
        <a:lstStyle/>
        <a:p>
          <a:endParaRPr lang="pt-BR"/>
        </a:p>
      </dgm:t>
    </dgm:pt>
    <dgm:pt modelId="{4AF4F161-3C70-4413-A4D6-B9AAF827A5FE}" type="pres">
      <dgm:prSet presAssocID="{41F0E55C-0F5E-472A-B4C7-9AF0923575F7}" presName="node" presStyleLbl="node1" presStyleIdx="7" presStyleCnt="9" custScaleX="143374" custRadScaleRad="84758" custRadScaleInc="16755">
        <dgm:presLayoutVars>
          <dgm:bulletEnabled val="1"/>
        </dgm:presLayoutVars>
      </dgm:prSet>
      <dgm:spPr/>
      <dgm:t>
        <a:bodyPr/>
        <a:lstStyle/>
        <a:p>
          <a:endParaRPr lang="pt-BR"/>
        </a:p>
      </dgm:t>
    </dgm:pt>
    <dgm:pt modelId="{8A43C31E-C25D-4360-94D8-FB605804A2AA}" type="pres">
      <dgm:prSet presAssocID="{3F8CD5CF-914C-4481-A63B-69D88D512169}" presName="Name9" presStyleLbl="parChTrans1D2" presStyleIdx="8" presStyleCnt="9"/>
      <dgm:spPr/>
      <dgm:t>
        <a:bodyPr/>
        <a:lstStyle/>
        <a:p>
          <a:endParaRPr lang="pt-BR"/>
        </a:p>
      </dgm:t>
    </dgm:pt>
    <dgm:pt modelId="{77BB1C1E-257D-4271-9A9A-F21FD7324174}" type="pres">
      <dgm:prSet presAssocID="{3F8CD5CF-914C-4481-A63B-69D88D512169}" presName="connTx" presStyleLbl="parChTrans1D2" presStyleIdx="8" presStyleCnt="9"/>
      <dgm:spPr/>
      <dgm:t>
        <a:bodyPr/>
        <a:lstStyle/>
        <a:p>
          <a:endParaRPr lang="pt-BR"/>
        </a:p>
      </dgm:t>
    </dgm:pt>
    <dgm:pt modelId="{EF2C1E93-D1B7-4DDA-810D-49475B82D90A}" type="pres">
      <dgm:prSet presAssocID="{4966A431-38D0-451B-AB0E-7207F2C43347}" presName="node" presStyleLbl="node1" presStyleIdx="8" presStyleCnt="9" custScaleX="133334" custScaleY="102014" custRadScaleRad="100494" custRadScaleInc="-4054">
        <dgm:presLayoutVars>
          <dgm:bulletEnabled val="1"/>
        </dgm:presLayoutVars>
      </dgm:prSet>
      <dgm:spPr/>
      <dgm:t>
        <a:bodyPr/>
        <a:lstStyle/>
        <a:p>
          <a:endParaRPr lang="pt-BR"/>
        </a:p>
      </dgm:t>
    </dgm:pt>
  </dgm:ptLst>
  <dgm:cxnLst>
    <dgm:cxn modelId="{31EF59BD-5D8B-4F0D-8292-66721D3E4D14}" srcId="{C27DA049-E82F-4B22-AAC3-48B482848A08}" destId="{41F0E55C-0F5E-472A-B4C7-9AF0923575F7}" srcOrd="7" destOrd="0" parTransId="{86DF6164-0BF1-420C-B21C-3A7BEB457563}" sibTransId="{776B27BB-B86D-4341-943C-F5057061B9CB}"/>
    <dgm:cxn modelId="{99B4C7A5-33D4-4404-AAEC-8FF7B2FBD504}" type="presOf" srcId="{19735618-7402-4A43-9B7D-2FDD4FDD6032}" destId="{DE1D5258-52B0-4782-AD52-FB98FD9B0AFB}" srcOrd="0" destOrd="0" presId="urn:microsoft.com/office/officeart/2005/8/layout/radial1"/>
    <dgm:cxn modelId="{E85FA911-5BBB-43F7-A34D-38A2D4BEBCE4}" type="presOf" srcId="{C27DA049-E82F-4B22-AAC3-48B482848A08}" destId="{066C15A7-A027-4C2D-804B-4780384D275A}" srcOrd="0" destOrd="0" presId="urn:microsoft.com/office/officeart/2005/8/layout/radial1"/>
    <dgm:cxn modelId="{AAE70AD3-C9E8-4030-8BE6-D5E01425CB5D}" type="presOf" srcId="{4966A431-38D0-451B-AB0E-7207F2C43347}" destId="{EF2C1E93-D1B7-4DDA-810D-49475B82D90A}" srcOrd="0" destOrd="0" presId="urn:microsoft.com/office/officeart/2005/8/layout/radial1"/>
    <dgm:cxn modelId="{0C1D1B40-6F8E-4457-B947-26C5F68CBCA1}" type="presOf" srcId="{4098E891-7F8E-4AFB-89BC-EA00FBCD242F}" destId="{B775B58A-7BDA-4D28-9F57-E28739DC6A2E}" srcOrd="1" destOrd="0" presId="urn:microsoft.com/office/officeart/2005/8/layout/radial1"/>
    <dgm:cxn modelId="{2268A6A8-31A1-4BA3-99DE-C3DDE31E06C1}" type="presOf" srcId="{650ED3ED-DEF7-465A-8281-5647AD39C4AB}" destId="{B0AD61E5-2101-4D01-AD1D-713EB8496C73}" srcOrd="0" destOrd="0" presId="urn:microsoft.com/office/officeart/2005/8/layout/radial1"/>
    <dgm:cxn modelId="{956E8F9E-F461-4AFA-86C1-88969F84B6C6}" type="presOf" srcId="{3F8CD5CF-914C-4481-A63B-69D88D512169}" destId="{77BB1C1E-257D-4271-9A9A-F21FD7324174}" srcOrd="1" destOrd="0" presId="urn:microsoft.com/office/officeart/2005/8/layout/radial1"/>
    <dgm:cxn modelId="{CCA6F759-6320-4C2E-9F75-B34A26F94389}" type="presOf" srcId="{44D1EE72-F84C-4979-9ED8-18340B6D7580}" destId="{1D73A716-F3DC-498D-B4CB-362BBA8A7C6C}" srcOrd="0" destOrd="0" presId="urn:microsoft.com/office/officeart/2005/8/layout/radial1"/>
    <dgm:cxn modelId="{C2220A79-39DD-47EF-83B5-AD0EC17068B6}" type="presOf" srcId="{92C6508C-3CF2-4A56-BAF4-448F9E51F615}" destId="{78D05049-791F-49F5-B89D-8160C13F18C5}" srcOrd="1" destOrd="0" presId="urn:microsoft.com/office/officeart/2005/8/layout/radial1"/>
    <dgm:cxn modelId="{B8EA5B20-E0F9-4E01-9C3A-811CB890000F}" type="presOf" srcId="{650ED3ED-DEF7-465A-8281-5647AD39C4AB}" destId="{675384DA-7551-4E59-BBA1-02649AAE9530}" srcOrd="1" destOrd="0" presId="urn:microsoft.com/office/officeart/2005/8/layout/radial1"/>
    <dgm:cxn modelId="{55FEE57A-F16A-44E8-B2CB-A7B6CD8E1D67}" type="presOf" srcId="{65DDCC2A-479A-450D-A618-DBA2D5D5274B}" destId="{F9F3C20A-DD7A-4D8A-9557-CFFDFBEA29D4}" srcOrd="0" destOrd="0" presId="urn:microsoft.com/office/officeart/2005/8/layout/radial1"/>
    <dgm:cxn modelId="{373D6966-CC7D-48B9-ADB6-C74EC33E20D9}" type="presOf" srcId="{991DD423-B814-4CE8-AAF9-992CDDEDC839}" destId="{64E7344E-E3AA-463F-BFDA-ABFBEFE2EDAF}" srcOrd="1" destOrd="0" presId="urn:microsoft.com/office/officeart/2005/8/layout/radial1"/>
    <dgm:cxn modelId="{1421C69D-027B-4661-B862-0C0E0CCEED5C}" type="presOf" srcId="{E076CA58-5247-4DBC-BE9A-418EB351C0A5}" destId="{9AE77B14-FA70-4622-8197-7663A8B0A1FF}" srcOrd="0" destOrd="0" presId="urn:microsoft.com/office/officeart/2005/8/layout/radial1"/>
    <dgm:cxn modelId="{AFBB5158-509F-49C2-B933-FE09827F7936}" type="presOf" srcId="{52F45B76-D71C-47D4-8F72-6FF18145A69F}" destId="{0C0269F8-7E29-4423-8E6E-29694B7C0351}" srcOrd="1" destOrd="0" presId="urn:microsoft.com/office/officeart/2005/8/layout/radial1"/>
    <dgm:cxn modelId="{EA8ABF15-CFA9-45D8-9F4D-EBE0E65BCD75}" type="presOf" srcId="{19735618-7402-4A43-9B7D-2FDD4FDD6032}" destId="{C15A353B-5AB6-47BF-9F74-587C466040ED}" srcOrd="1" destOrd="0" presId="urn:microsoft.com/office/officeart/2005/8/layout/radial1"/>
    <dgm:cxn modelId="{C86BA103-6FE5-4FB4-BF5A-E3C80C07E788}" srcId="{C27DA049-E82F-4B22-AAC3-48B482848A08}" destId="{4966A431-38D0-451B-AB0E-7207F2C43347}" srcOrd="8" destOrd="0" parTransId="{3F8CD5CF-914C-4481-A63B-69D88D512169}" sibTransId="{F3BF27FC-FE38-4110-94A1-756A2C37F82C}"/>
    <dgm:cxn modelId="{7D097CDE-B5D3-432D-A0B8-2E9F4427FEEB}" type="presOf" srcId="{26FF7DEA-CC11-4CE4-B705-73F4FD1A5920}" destId="{6E1258B8-FE9A-4BD1-B134-9C9228649D96}" srcOrd="0" destOrd="0" presId="urn:microsoft.com/office/officeart/2005/8/layout/radial1"/>
    <dgm:cxn modelId="{A8F355D7-3E48-4041-B854-C9ED42CBE383}" type="presOf" srcId="{F14FD06F-5173-423C-8FC2-D0C51D827ADA}" destId="{D5154A53-CDA6-4ED8-B608-F30126EBD82C}" srcOrd="0" destOrd="0" presId="urn:microsoft.com/office/officeart/2005/8/layout/radial1"/>
    <dgm:cxn modelId="{CDD06B84-7E80-41DA-B472-1AF14FF9708E}" type="presOf" srcId="{2E5D1FC3-FDBA-4884-9DF9-DE3F9865674F}" destId="{D34CE415-AEE5-49AD-8655-2804FB5D8DF0}" srcOrd="0" destOrd="0" presId="urn:microsoft.com/office/officeart/2005/8/layout/radial1"/>
    <dgm:cxn modelId="{482B141D-663A-41F1-AFC2-21A8199FD576}" type="presOf" srcId="{E076CA58-5247-4DBC-BE9A-418EB351C0A5}" destId="{62ECD690-4D65-4922-8B59-4D74F0876D47}" srcOrd="1" destOrd="0" presId="urn:microsoft.com/office/officeart/2005/8/layout/radial1"/>
    <dgm:cxn modelId="{C21BB39D-A23D-4FBE-8C38-3B20EBA86A8E}" type="presOf" srcId="{41F0E55C-0F5E-472A-B4C7-9AF0923575F7}" destId="{4AF4F161-3C70-4413-A4D6-B9AAF827A5FE}" srcOrd="0" destOrd="0" presId="urn:microsoft.com/office/officeart/2005/8/layout/radial1"/>
    <dgm:cxn modelId="{F86F99B1-5D92-4D84-B0E4-B2D1C21ED277}" srcId="{C27DA049-E82F-4B22-AAC3-48B482848A08}" destId="{F14FD06F-5173-423C-8FC2-D0C51D827ADA}" srcOrd="3" destOrd="0" parTransId="{4098E891-7F8E-4AFB-89BC-EA00FBCD242F}" sibTransId="{5AEBFA92-AF1B-4FEF-A752-C4EE80669AA5}"/>
    <dgm:cxn modelId="{E3EC8F33-DCEC-47C4-9E72-5DF61D64D8D0}" type="presOf" srcId="{F99CE697-3409-4E03-9472-189A71FC4749}" destId="{B18D4552-7232-48C9-B970-0E190F65537C}" srcOrd="0" destOrd="0" presId="urn:microsoft.com/office/officeart/2005/8/layout/radial1"/>
    <dgm:cxn modelId="{C21C5C15-FEB3-4D42-9329-0B78F8A98D72}" srcId="{C27DA049-E82F-4B22-AAC3-48B482848A08}" destId="{2E5D1FC3-FDBA-4884-9DF9-DE3F9865674F}" srcOrd="2" destOrd="0" parTransId="{19735618-7402-4A43-9B7D-2FDD4FDD6032}" sibTransId="{C4F3445F-7FF0-4BE7-BBE4-FBAF4A847BFB}"/>
    <dgm:cxn modelId="{CF02DE33-95D5-4E82-A866-8FE5F9561D2B}" srcId="{C27DA049-E82F-4B22-AAC3-48B482848A08}" destId="{26FF7DEA-CC11-4CE4-B705-73F4FD1A5920}" srcOrd="1" destOrd="0" parTransId="{92C6508C-3CF2-4A56-BAF4-448F9E51F615}" sibTransId="{457283B0-EE4E-4073-86AE-908EC1FBE5C8}"/>
    <dgm:cxn modelId="{CBD45CE0-6C34-4E1D-A8AD-45574E9C5918}" type="presOf" srcId="{52F45B76-D71C-47D4-8F72-6FF18145A69F}" destId="{3CF8CB89-8532-4140-B89D-2C5C2E5F0185}" srcOrd="0" destOrd="0" presId="urn:microsoft.com/office/officeart/2005/8/layout/radial1"/>
    <dgm:cxn modelId="{5EBD81AA-E923-4806-AEED-46DF32EDA205}" srcId="{C27DA049-E82F-4B22-AAC3-48B482848A08}" destId="{AB8E4052-A9EB-4AE5-9FB3-1E36AC5C237A}" srcOrd="4" destOrd="0" parTransId="{650ED3ED-DEF7-465A-8281-5647AD39C4AB}" sibTransId="{13198BBE-0E5D-474F-8586-E869DD63E929}"/>
    <dgm:cxn modelId="{4E7627D8-65D9-4DA0-853D-DD82AF0CE692}" type="presOf" srcId="{991DD423-B814-4CE8-AAF9-992CDDEDC839}" destId="{1000A0BD-A280-451F-B2DE-B5E2CD438ABD}" srcOrd="0" destOrd="0" presId="urn:microsoft.com/office/officeart/2005/8/layout/radial1"/>
    <dgm:cxn modelId="{7B938611-CA44-4285-AA08-262D14B58149}" srcId="{7B96F40C-DE93-4072-9358-CADB254D27ED}" destId="{C27DA049-E82F-4B22-AAC3-48B482848A08}" srcOrd="0" destOrd="0" parTransId="{3E7DCF55-A88C-4A9A-81C6-619A5848545E}" sibTransId="{674D5994-383E-4BA9-872A-6FC5248310B0}"/>
    <dgm:cxn modelId="{415A15DD-5D71-4A40-BC8F-558BD5167472}" type="presOf" srcId="{7B96F40C-DE93-4072-9358-CADB254D27ED}" destId="{7C00A8E7-AE9B-4557-8151-97654FEB2EB2}" srcOrd="0" destOrd="0" presId="urn:microsoft.com/office/officeart/2005/8/layout/radial1"/>
    <dgm:cxn modelId="{9E8DF864-50DE-4581-973E-6C66EAEF757C}" type="presOf" srcId="{4098E891-7F8E-4AFB-89BC-EA00FBCD242F}" destId="{FB6ED8ED-8D5D-499F-B4D5-19AA63010236}" srcOrd="0" destOrd="0" presId="urn:microsoft.com/office/officeart/2005/8/layout/radial1"/>
    <dgm:cxn modelId="{A7369F31-6631-45E7-8472-59B657B8A6A8}" type="presOf" srcId="{92C6508C-3CF2-4A56-BAF4-448F9E51F615}" destId="{2BBF12CC-79F6-4F98-A744-24FB71F8975A}" srcOrd="0" destOrd="0" presId="urn:microsoft.com/office/officeart/2005/8/layout/radial1"/>
    <dgm:cxn modelId="{07E1AB9C-F827-470D-990E-9F3256C29C53}" srcId="{C27DA049-E82F-4B22-AAC3-48B482848A08}" destId="{F99CE697-3409-4E03-9472-189A71FC4749}" srcOrd="0" destOrd="0" parTransId="{E076CA58-5247-4DBC-BE9A-418EB351C0A5}" sibTransId="{AFE9DFC9-BADB-4185-9B2A-4C34E2816E1E}"/>
    <dgm:cxn modelId="{86F1DD5A-F009-4408-AD40-18405C130248}" srcId="{C27DA049-E82F-4B22-AAC3-48B482848A08}" destId="{44D1EE72-F84C-4979-9ED8-18340B6D7580}" srcOrd="6" destOrd="0" parTransId="{52F45B76-D71C-47D4-8F72-6FF18145A69F}" sibTransId="{2032884F-DBFC-407E-AB32-190BD09D33B7}"/>
    <dgm:cxn modelId="{369802D2-2FCE-4F21-A0CD-2F500884F792}" type="presOf" srcId="{3F8CD5CF-914C-4481-A63B-69D88D512169}" destId="{8A43C31E-C25D-4360-94D8-FB605804A2AA}" srcOrd="0" destOrd="0" presId="urn:microsoft.com/office/officeart/2005/8/layout/radial1"/>
    <dgm:cxn modelId="{686C1C46-9453-45D1-B474-DA214027AAB3}" type="presOf" srcId="{86DF6164-0BF1-420C-B21C-3A7BEB457563}" destId="{49914FCD-91ED-4537-BDEC-EE334FA338E1}" srcOrd="0" destOrd="0" presId="urn:microsoft.com/office/officeart/2005/8/layout/radial1"/>
    <dgm:cxn modelId="{016F4D23-467D-41CB-A1E1-F5D96CAF6D0D}" srcId="{C27DA049-E82F-4B22-AAC3-48B482848A08}" destId="{65DDCC2A-479A-450D-A618-DBA2D5D5274B}" srcOrd="5" destOrd="0" parTransId="{991DD423-B814-4CE8-AAF9-992CDDEDC839}" sibTransId="{D4254DC3-0AE6-4465-82C4-1DDF94F5F274}"/>
    <dgm:cxn modelId="{3A7AC605-1A05-4FAA-81A0-BDF59851684F}" type="presOf" srcId="{86DF6164-0BF1-420C-B21C-3A7BEB457563}" destId="{7CB412A2-E13A-4BB9-BFF5-921F306DC5D2}" srcOrd="1" destOrd="0" presId="urn:microsoft.com/office/officeart/2005/8/layout/radial1"/>
    <dgm:cxn modelId="{3421CAEE-214B-4319-AAB9-9223536F4BA6}" type="presOf" srcId="{AB8E4052-A9EB-4AE5-9FB3-1E36AC5C237A}" destId="{6288832D-634D-46E0-92C3-521D1CEDC6EB}" srcOrd="0" destOrd="0" presId="urn:microsoft.com/office/officeart/2005/8/layout/radial1"/>
    <dgm:cxn modelId="{F78A110B-7D70-46F6-9B3D-02C2BA21F716}" type="presParOf" srcId="{7C00A8E7-AE9B-4557-8151-97654FEB2EB2}" destId="{066C15A7-A027-4C2D-804B-4780384D275A}" srcOrd="0" destOrd="0" presId="urn:microsoft.com/office/officeart/2005/8/layout/radial1"/>
    <dgm:cxn modelId="{56AB627B-71AF-446B-8E61-36E5C0F3590F}" type="presParOf" srcId="{7C00A8E7-AE9B-4557-8151-97654FEB2EB2}" destId="{9AE77B14-FA70-4622-8197-7663A8B0A1FF}" srcOrd="1" destOrd="0" presId="urn:microsoft.com/office/officeart/2005/8/layout/radial1"/>
    <dgm:cxn modelId="{9B71789C-28B9-4669-A052-94B39C320550}" type="presParOf" srcId="{9AE77B14-FA70-4622-8197-7663A8B0A1FF}" destId="{62ECD690-4D65-4922-8B59-4D74F0876D47}" srcOrd="0" destOrd="0" presId="urn:microsoft.com/office/officeart/2005/8/layout/radial1"/>
    <dgm:cxn modelId="{EEC98359-620E-445F-B1D9-E58587397656}" type="presParOf" srcId="{7C00A8E7-AE9B-4557-8151-97654FEB2EB2}" destId="{B18D4552-7232-48C9-B970-0E190F65537C}" srcOrd="2" destOrd="0" presId="urn:microsoft.com/office/officeart/2005/8/layout/radial1"/>
    <dgm:cxn modelId="{0F063B90-47C0-415E-A764-664764D85C40}" type="presParOf" srcId="{7C00A8E7-AE9B-4557-8151-97654FEB2EB2}" destId="{2BBF12CC-79F6-4F98-A744-24FB71F8975A}" srcOrd="3" destOrd="0" presId="urn:microsoft.com/office/officeart/2005/8/layout/radial1"/>
    <dgm:cxn modelId="{CD9A6AA5-1274-46E0-9699-3EE6013503AF}" type="presParOf" srcId="{2BBF12CC-79F6-4F98-A744-24FB71F8975A}" destId="{78D05049-791F-49F5-B89D-8160C13F18C5}" srcOrd="0" destOrd="0" presId="urn:microsoft.com/office/officeart/2005/8/layout/radial1"/>
    <dgm:cxn modelId="{8C6CB4C6-738E-496A-95B5-9D1B1724AAD8}" type="presParOf" srcId="{7C00A8E7-AE9B-4557-8151-97654FEB2EB2}" destId="{6E1258B8-FE9A-4BD1-B134-9C9228649D96}" srcOrd="4" destOrd="0" presId="urn:microsoft.com/office/officeart/2005/8/layout/radial1"/>
    <dgm:cxn modelId="{59A0543E-7226-4BEA-ADE1-3FF6DB2239F6}" type="presParOf" srcId="{7C00A8E7-AE9B-4557-8151-97654FEB2EB2}" destId="{DE1D5258-52B0-4782-AD52-FB98FD9B0AFB}" srcOrd="5" destOrd="0" presId="urn:microsoft.com/office/officeart/2005/8/layout/radial1"/>
    <dgm:cxn modelId="{B2BDC46F-F926-4C8C-832E-F3FAC82D0E91}" type="presParOf" srcId="{DE1D5258-52B0-4782-AD52-FB98FD9B0AFB}" destId="{C15A353B-5AB6-47BF-9F74-587C466040ED}" srcOrd="0" destOrd="0" presId="urn:microsoft.com/office/officeart/2005/8/layout/radial1"/>
    <dgm:cxn modelId="{042B8365-09C8-4009-8DF6-A47D90A3D771}" type="presParOf" srcId="{7C00A8E7-AE9B-4557-8151-97654FEB2EB2}" destId="{D34CE415-AEE5-49AD-8655-2804FB5D8DF0}" srcOrd="6" destOrd="0" presId="urn:microsoft.com/office/officeart/2005/8/layout/radial1"/>
    <dgm:cxn modelId="{FD43F6D4-5AE0-4D27-B840-58F0B9F276B0}" type="presParOf" srcId="{7C00A8E7-AE9B-4557-8151-97654FEB2EB2}" destId="{FB6ED8ED-8D5D-499F-B4D5-19AA63010236}" srcOrd="7" destOrd="0" presId="urn:microsoft.com/office/officeart/2005/8/layout/radial1"/>
    <dgm:cxn modelId="{48509A73-325E-455A-A1E5-CF38D5F03916}" type="presParOf" srcId="{FB6ED8ED-8D5D-499F-B4D5-19AA63010236}" destId="{B775B58A-7BDA-4D28-9F57-E28739DC6A2E}" srcOrd="0" destOrd="0" presId="urn:microsoft.com/office/officeart/2005/8/layout/radial1"/>
    <dgm:cxn modelId="{D8E3441C-5189-41BF-8CA7-C94504D61905}" type="presParOf" srcId="{7C00A8E7-AE9B-4557-8151-97654FEB2EB2}" destId="{D5154A53-CDA6-4ED8-B608-F30126EBD82C}" srcOrd="8" destOrd="0" presId="urn:microsoft.com/office/officeart/2005/8/layout/radial1"/>
    <dgm:cxn modelId="{12E9934F-B82C-41A7-9D91-D45A1282DBB1}" type="presParOf" srcId="{7C00A8E7-AE9B-4557-8151-97654FEB2EB2}" destId="{B0AD61E5-2101-4D01-AD1D-713EB8496C73}" srcOrd="9" destOrd="0" presId="urn:microsoft.com/office/officeart/2005/8/layout/radial1"/>
    <dgm:cxn modelId="{1FBBF275-FCB9-4327-B79E-992E1D24EA93}" type="presParOf" srcId="{B0AD61E5-2101-4D01-AD1D-713EB8496C73}" destId="{675384DA-7551-4E59-BBA1-02649AAE9530}" srcOrd="0" destOrd="0" presId="urn:microsoft.com/office/officeart/2005/8/layout/radial1"/>
    <dgm:cxn modelId="{39F3F9DE-9524-416B-9BBC-D94F1B982544}" type="presParOf" srcId="{7C00A8E7-AE9B-4557-8151-97654FEB2EB2}" destId="{6288832D-634D-46E0-92C3-521D1CEDC6EB}" srcOrd="10" destOrd="0" presId="urn:microsoft.com/office/officeart/2005/8/layout/radial1"/>
    <dgm:cxn modelId="{1292C7BC-F4D6-40F9-8C2E-0997E0FB0A43}" type="presParOf" srcId="{7C00A8E7-AE9B-4557-8151-97654FEB2EB2}" destId="{1000A0BD-A280-451F-B2DE-B5E2CD438ABD}" srcOrd="11" destOrd="0" presId="urn:microsoft.com/office/officeart/2005/8/layout/radial1"/>
    <dgm:cxn modelId="{D3F5C6A4-C17E-45DB-BDB4-AD06F21A3EF9}" type="presParOf" srcId="{1000A0BD-A280-451F-B2DE-B5E2CD438ABD}" destId="{64E7344E-E3AA-463F-BFDA-ABFBEFE2EDAF}" srcOrd="0" destOrd="0" presId="urn:microsoft.com/office/officeart/2005/8/layout/radial1"/>
    <dgm:cxn modelId="{154FA9F9-6F48-4A66-A7F5-DD4DC55B7BD5}" type="presParOf" srcId="{7C00A8E7-AE9B-4557-8151-97654FEB2EB2}" destId="{F9F3C20A-DD7A-4D8A-9557-CFFDFBEA29D4}" srcOrd="12" destOrd="0" presId="urn:microsoft.com/office/officeart/2005/8/layout/radial1"/>
    <dgm:cxn modelId="{B2560EBD-E11F-47CF-AE7A-A0134EDCE396}" type="presParOf" srcId="{7C00A8E7-AE9B-4557-8151-97654FEB2EB2}" destId="{3CF8CB89-8532-4140-B89D-2C5C2E5F0185}" srcOrd="13" destOrd="0" presId="urn:microsoft.com/office/officeart/2005/8/layout/radial1"/>
    <dgm:cxn modelId="{88E260FE-9463-4542-A166-2006653A3042}" type="presParOf" srcId="{3CF8CB89-8532-4140-B89D-2C5C2E5F0185}" destId="{0C0269F8-7E29-4423-8E6E-29694B7C0351}" srcOrd="0" destOrd="0" presId="urn:microsoft.com/office/officeart/2005/8/layout/radial1"/>
    <dgm:cxn modelId="{FDBA9A2D-48ED-4152-A76E-3A6470CE1119}" type="presParOf" srcId="{7C00A8E7-AE9B-4557-8151-97654FEB2EB2}" destId="{1D73A716-F3DC-498D-B4CB-362BBA8A7C6C}" srcOrd="14" destOrd="0" presId="urn:microsoft.com/office/officeart/2005/8/layout/radial1"/>
    <dgm:cxn modelId="{F85CAF36-F102-44B0-B515-E7C2C4EAF82B}" type="presParOf" srcId="{7C00A8E7-AE9B-4557-8151-97654FEB2EB2}" destId="{49914FCD-91ED-4537-BDEC-EE334FA338E1}" srcOrd="15" destOrd="0" presId="urn:microsoft.com/office/officeart/2005/8/layout/radial1"/>
    <dgm:cxn modelId="{DA3F5816-8B2B-4F19-8061-F9413D8842E7}" type="presParOf" srcId="{49914FCD-91ED-4537-BDEC-EE334FA338E1}" destId="{7CB412A2-E13A-4BB9-BFF5-921F306DC5D2}" srcOrd="0" destOrd="0" presId="urn:microsoft.com/office/officeart/2005/8/layout/radial1"/>
    <dgm:cxn modelId="{A8083070-4BB8-40DA-95F8-DBE1842CFB2F}" type="presParOf" srcId="{7C00A8E7-AE9B-4557-8151-97654FEB2EB2}" destId="{4AF4F161-3C70-4413-A4D6-B9AAF827A5FE}" srcOrd="16" destOrd="0" presId="urn:microsoft.com/office/officeart/2005/8/layout/radial1"/>
    <dgm:cxn modelId="{53A38623-17AE-4387-B6B6-64C4F0286751}" type="presParOf" srcId="{7C00A8E7-AE9B-4557-8151-97654FEB2EB2}" destId="{8A43C31E-C25D-4360-94D8-FB605804A2AA}" srcOrd="17" destOrd="0" presId="urn:microsoft.com/office/officeart/2005/8/layout/radial1"/>
    <dgm:cxn modelId="{61567F7C-2376-48B9-87EA-8B987521F504}" type="presParOf" srcId="{8A43C31E-C25D-4360-94D8-FB605804A2AA}" destId="{77BB1C1E-257D-4271-9A9A-F21FD7324174}" srcOrd="0" destOrd="0" presId="urn:microsoft.com/office/officeart/2005/8/layout/radial1"/>
    <dgm:cxn modelId="{947AE284-093D-490C-A8D6-A125EE0C0629}" type="presParOf" srcId="{7C00A8E7-AE9B-4557-8151-97654FEB2EB2}" destId="{EF2C1E93-D1B7-4DDA-810D-49475B82D90A}" srcOrd="18"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B96F40C-DE93-4072-9358-CADB254D27ED}"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pt-BR"/>
        </a:p>
      </dgm:t>
    </dgm:pt>
    <dgm:pt modelId="{C27DA049-E82F-4B22-AAC3-48B482848A08}">
      <dgm:prSet phldrT="[Texto]" custT="1"/>
      <dgm:spPr>
        <a:solidFill>
          <a:schemeClr val="bg2">
            <a:lumMod val="90000"/>
          </a:schemeClr>
        </a:solidFill>
      </dgm:spPr>
      <dgm:t>
        <a:bodyPr/>
        <a:lstStyle/>
        <a:p>
          <a:r>
            <a:rPr lang="pt-BR" sz="1400" b="1" dirty="0" smtClean="0">
              <a:solidFill>
                <a:srgbClr val="FF0000"/>
              </a:solidFill>
            </a:rPr>
            <a:t>RISCOS</a:t>
          </a:r>
        </a:p>
        <a:p>
          <a:r>
            <a:rPr lang="pt-BR" sz="1400" b="1" dirty="0" smtClean="0">
              <a:solidFill>
                <a:srgbClr val="FF0000"/>
              </a:solidFill>
            </a:rPr>
            <a:t>CORPORATIVOS</a:t>
          </a:r>
          <a:endParaRPr lang="pt-BR" sz="1400" b="1" dirty="0">
            <a:solidFill>
              <a:srgbClr val="FF0000"/>
            </a:solidFill>
          </a:endParaRPr>
        </a:p>
      </dgm:t>
    </dgm:pt>
    <dgm:pt modelId="{3E7DCF55-A88C-4A9A-81C6-619A5848545E}" type="parTrans" cxnId="{7B938611-CA44-4285-AA08-262D14B58149}">
      <dgm:prSet/>
      <dgm:spPr/>
      <dgm:t>
        <a:bodyPr/>
        <a:lstStyle/>
        <a:p>
          <a:endParaRPr lang="pt-BR" sz="1200" b="1"/>
        </a:p>
      </dgm:t>
    </dgm:pt>
    <dgm:pt modelId="{674D5994-383E-4BA9-872A-6FC5248310B0}" type="sibTrans" cxnId="{7B938611-CA44-4285-AA08-262D14B58149}">
      <dgm:prSet/>
      <dgm:spPr/>
      <dgm:t>
        <a:bodyPr/>
        <a:lstStyle/>
        <a:p>
          <a:endParaRPr lang="pt-BR" sz="1200" b="1"/>
        </a:p>
      </dgm:t>
    </dgm:pt>
    <dgm:pt modelId="{AB8E4052-A9EB-4AE5-9FB3-1E36AC5C237A}">
      <dgm:prSet phldrT="[Texto]" custT="1"/>
      <dgm:spPr>
        <a:solidFill>
          <a:schemeClr val="bg2">
            <a:lumMod val="90000"/>
          </a:schemeClr>
        </a:solidFill>
      </dgm:spPr>
      <dgm:t>
        <a:bodyPr/>
        <a:lstStyle/>
        <a:p>
          <a:r>
            <a:rPr lang="pt-BR" sz="1200" b="1" dirty="0" smtClean="0"/>
            <a:t>Cibernético</a:t>
          </a:r>
          <a:endParaRPr lang="pt-BR" sz="1200" b="1" dirty="0"/>
        </a:p>
      </dgm:t>
    </dgm:pt>
    <dgm:pt modelId="{650ED3ED-DEF7-465A-8281-5647AD39C4AB}" type="parTrans" cxnId="{5EBD81AA-E923-4806-AEED-46DF32EDA205}">
      <dgm:prSet custT="1"/>
      <dgm:spPr/>
      <dgm:t>
        <a:bodyPr/>
        <a:lstStyle/>
        <a:p>
          <a:endParaRPr lang="pt-BR" sz="1200" b="1"/>
        </a:p>
      </dgm:t>
    </dgm:pt>
    <dgm:pt modelId="{13198BBE-0E5D-474F-8586-E869DD63E929}" type="sibTrans" cxnId="{5EBD81AA-E923-4806-AEED-46DF32EDA205}">
      <dgm:prSet/>
      <dgm:spPr/>
      <dgm:t>
        <a:bodyPr/>
        <a:lstStyle/>
        <a:p>
          <a:endParaRPr lang="pt-BR" sz="1200" b="1"/>
        </a:p>
      </dgm:t>
    </dgm:pt>
    <dgm:pt modelId="{4966A431-38D0-451B-AB0E-7207F2C43347}">
      <dgm:prSet phldrT="[Texto]" custT="1"/>
      <dgm:spPr>
        <a:solidFill>
          <a:schemeClr val="bg1">
            <a:lumMod val="65000"/>
          </a:schemeClr>
        </a:solidFill>
      </dgm:spPr>
      <dgm:t>
        <a:bodyPr/>
        <a:lstStyle/>
        <a:p>
          <a:r>
            <a:rPr lang="pt-BR" sz="1600" b="1" dirty="0" smtClean="0"/>
            <a:t>Integridade</a:t>
          </a:r>
          <a:endParaRPr lang="pt-BR" sz="1600" b="1" dirty="0"/>
        </a:p>
      </dgm:t>
    </dgm:pt>
    <dgm:pt modelId="{3F8CD5CF-914C-4481-A63B-69D88D512169}" type="parTrans" cxnId="{C86BA103-6FE5-4FB4-BF5A-E3C80C07E788}">
      <dgm:prSet custT="1"/>
      <dgm:spPr/>
      <dgm:t>
        <a:bodyPr/>
        <a:lstStyle/>
        <a:p>
          <a:endParaRPr lang="pt-BR" sz="1200" b="1"/>
        </a:p>
      </dgm:t>
    </dgm:pt>
    <dgm:pt modelId="{F3BF27FC-FE38-4110-94A1-756A2C37F82C}" type="sibTrans" cxnId="{C86BA103-6FE5-4FB4-BF5A-E3C80C07E788}">
      <dgm:prSet/>
      <dgm:spPr/>
      <dgm:t>
        <a:bodyPr/>
        <a:lstStyle/>
        <a:p>
          <a:endParaRPr lang="pt-BR" sz="1200" b="1"/>
        </a:p>
      </dgm:t>
    </dgm:pt>
    <dgm:pt modelId="{41F0E55C-0F5E-472A-B4C7-9AF0923575F7}">
      <dgm:prSet phldrT="[Texto]" custT="1"/>
      <dgm:spPr>
        <a:solidFill>
          <a:schemeClr val="bg1">
            <a:lumMod val="65000"/>
          </a:schemeClr>
        </a:solidFill>
      </dgm:spPr>
      <dgm:t>
        <a:bodyPr/>
        <a:lstStyle/>
        <a:p>
          <a:r>
            <a:rPr lang="pt-BR" sz="1600" b="1" dirty="0" err="1" smtClean="0"/>
            <a:t>Compliance</a:t>
          </a:r>
          <a:endParaRPr lang="pt-BR" sz="1600" b="1" dirty="0" smtClean="0"/>
        </a:p>
        <a:p>
          <a:r>
            <a:rPr lang="pt-BR" sz="1600" b="1" dirty="0" smtClean="0"/>
            <a:t>Conformidade</a:t>
          </a:r>
          <a:endParaRPr lang="pt-BR" sz="1600" b="1" dirty="0"/>
        </a:p>
      </dgm:t>
    </dgm:pt>
    <dgm:pt modelId="{86DF6164-0BF1-420C-B21C-3A7BEB457563}" type="parTrans" cxnId="{31EF59BD-5D8B-4F0D-8292-66721D3E4D14}">
      <dgm:prSet custT="1"/>
      <dgm:spPr/>
      <dgm:t>
        <a:bodyPr/>
        <a:lstStyle/>
        <a:p>
          <a:endParaRPr lang="pt-BR" sz="1200" b="1"/>
        </a:p>
      </dgm:t>
    </dgm:pt>
    <dgm:pt modelId="{776B27BB-B86D-4341-943C-F5057061B9CB}" type="sibTrans" cxnId="{31EF59BD-5D8B-4F0D-8292-66721D3E4D14}">
      <dgm:prSet/>
      <dgm:spPr/>
      <dgm:t>
        <a:bodyPr/>
        <a:lstStyle/>
        <a:p>
          <a:endParaRPr lang="pt-BR" sz="1200" b="1"/>
        </a:p>
      </dgm:t>
    </dgm:pt>
    <dgm:pt modelId="{26FF7DEA-CC11-4CE4-B705-73F4FD1A5920}">
      <dgm:prSet phldrT="[Texto]" custT="1"/>
      <dgm:spPr>
        <a:solidFill>
          <a:schemeClr val="bg2">
            <a:lumMod val="90000"/>
          </a:schemeClr>
        </a:solidFill>
      </dgm:spPr>
      <dgm:t>
        <a:bodyPr/>
        <a:lstStyle/>
        <a:p>
          <a:endParaRPr lang="pt-BR" sz="1200" b="1" dirty="0" smtClean="0"/>
        </a:p>
        <a:p>
          <a:endParaRPr lang="pt-BR" sz="1200" b="1" dirty="0" smtClean="0"/>
        </a:p>
        <a:p>
          <a:r>
            <a:rPr lang="pt-BR" sz="1200" b="1" dirty="0" smtClean="0"/>
            <a:t>Econômico</a:t>
          </a:r>
        </a:p>
        <a:p>
          <a:endParaRPr lang="pt-BR" sz="1200" b="1" dirty="0" smtClean="0"/>
        </a:p>
        <a:p>
          <a:endParaRPr lang="pt-BR" sz="1200" b="1" dirty="0"/>
        </a:p>
      </dgm:t>
    </dgm:pt>
    <dgm:pt modelId="{92C6508C-3CF2-4A56-BAF4-448F9E51F615}" type="parTrans" cxnId="{CF02DE33-95D5-4E82-A866-8FE5F9561D2B}">
      <dgm:prSet custT="1"/>
      <dgm:spPr/>
      <dgm:t>
        <a:bodyPr/>
        <a:lstStyle/>
        <a:p>
          <a:endParaRPr lang="pt-BR" sz="1200" b="1"/>
        </a:p>
      </dgm:t>
    </dgm:pt>
    <dgm:pt modelId="{457283B0-EE4E-4073-86AE-908EC1FBE5C8}" type="sibTrans" cxnId="{CF02DE33-95D5-4E82-A866-8FE5F9561D2B}">
      <dgm:prSet/>
      <dgm:spPr/>
      <dgm:t>
        <a:bodyPr/>
        <a:lstStyle/>
        <a:p>
          <a:endParaRPr lang="pt-BR" sz="1200" b="1"/>
        </a:p>
      </dgm:t>
    </dgm:pt>
    <dgm:pt modelId="{F99CE697-3409-4E03-9472-189A71FC4749}">
      <dgm:prSet phldrT="[Texto]" custT="1"/>
      <dgm:spPr>
        <a:solidFill>
          <a:schemeClr val="bg2">
            <a:lumMod val="90000"/>
          </a:schemeClr>
        </a:solidFill>
      </dgm:spPr>
      <dgm:t>
        <a:bodyPr/>
        <a:lstStyle/>
        <a:p>
          <a:endParaRPr lang="pt-BR" sz="1200" b="1" dirty="0" smtClean="0"/>
        </a:p>
        <a:p>
          <a:r>
            <a:rPr lang="pt-BR" sz="1200" b="1" dirty="0" smtClean="0"/>
            <a:t>Operacional </a:t>
          </a:r>
        </a:p>
        <a:p>
          <a:endParaRPr lang="pt-BR" sz="1200" b="1" dirty="0"/>
        </a:p>
      </dgm:t>
    </dgm:pt>
    <dgm:pt modelId="{E076CA58-5247-4DBC-BE9A-418EB351C0A5}" type="parTrans" cxnId="{07E1AB9C-F827-470D-990E-9F3256C29C53}">
      <dgm:prSet custT="1"/>
      <dgm:spPr/>
      <dgm:t>
        <a:bodyPr/>
        <a:lstStyle/>
        <a:p>
          <a:endParaRPr lang="pt-BR" sz="1200" b="1"/>
        </a:p>
      </dgm:t>
    </dgm:pt>
    <dgm:pt modelId="{AFE9DFC9-BADB-4185-9B2A-4C34E2816E1E}" type="sibTrans" cxnId="{07E1AB9C-F827-470D-990E-9F3256C29C53}">
      <dgm:prSet/>
      <dgm:spPr/>
      <dgm:t>
        <a:bodyPr/>
        <a:lstStyle/>
        <a:p>
          <a:endParaRPr lang="pt-BR" sz="1200" b="1"/>
        </a:p>
      </dgm:t>
    </dgm:pt>
    <dgm:pt modelId="{2E5D1FC3-FDBA-4884-9DF9-DE3F9865674F}">
      <dgm:prSet phldrT="[Texto]" custT="1"/>
      <dgm:spPr>
        <a:solidFill>
          <a:schemeClr val="bg2">
            <a:lumMod val="90000"/>
          </a:schemeClr>
        </a:solidFill>
      </dgm:spPr>
      <dgm:t>
        <a:bodyPr/>
        <a:lstStyle/>
        <a:p>
          <a:r>
            <a:rPr lang="pt-BR" sz="1200" b="1" dirty="0" smtClean="0"/>
            <a:t>Imagem </a:t>
          </a:r>
          <a:endParaRPr lang="pt-BR" sz="1200" b="1" dirty="0"/>
        </a:p>
      </dgm:t>
    </dgm:pt>
    <dgm:pt modelId="{19735618-7402-4A43-9B7D-2FDD4FDD6032}" type="parTrans" cxnId="{C21C5C15-FEB3-4D42-9329-0B78F8A98D72}">
      <dgm:prSet/>
      <dgm:spPr/>
      <dgm:t>
        <a:bodyPr/>
        <a:lstStyle/>
        <a:p>
          <a:endParaRPr lang="pt-BR" b="1"/>
        </a:p>
      </dgm:t>
    </dgm:pt>
    <dgm:pt modelId="{C4F3445F-7FF0-4BE7-BBE4-FBAF4A847BFB}" type="sibTrans" cxnId="{C21C5C15-FEB3-4D42-9329-0B78F8A98D72}">
      <dgm:prSet/>
      <dgm:spPr/>
      <dgm:t>
        <a:bodyPr/>
        <a:lstStyle/>
        <a:p>
          <a:endParaRPr lang="pt-BR" b="1"/>
        </a:p>
      </dgm:t>
    </dgm:pt>
    <dgm:pt modelId="{65DDCC2A-479A-450D-A618-DBA2D5D5274B}">
      <dgm:prSet phldrT="[Texto]" custT="1"/>
      <dgm:spPr>
        <a:solidFill>
          <a:schemeClr val="bg2">
            <a:lumMod val="90000"/>
          </a:schemeClr>
        </a:solidFill>
      </dgm:spPr>
      <dgm:t>
        <a:bodyPr/>
        <a:lstStyle/>
        <a:p>
          <a:endParaRPr lang="pt-BR" sz="1200" b="1" dirty="0" smtClean="0"/>
        </a:p>
        <a:p>
          <a:r>
            <a:rPr lang="pt-BR" sz="1200" b="1" dirty="0" smtClean="0"/>
            <a:t>Ambiental</a:t>
          </a:r>
        </a:p>
        <a:p>
          <a:endParaRPr lang="pt-BR" sz="1200" b="1" dirty="0"/>
        </a:p>
      </dgm:t>
    </dgm:pt>
    <dgm:pt modelId="{D4254DC3-0AE6-4465-82C4-1DDF94F5F274}" type="sibTrans" cxnId="{016F4D23-467D-41CB-A1E1-F5D96CAF6D0D}">
      <dgm:prSet/>
      <dgm:spPr/>
      <dgm:t>
        <a:bodyPr/>
        <a:lstStyle/>
        <a:p>
          <a:endParaRPr lang="pt-BR" b="1"/>
        </a:p>
      </dgm:t>
    </dgm:pt>
    <dgm:pt modelId="{991DD423-B814-4CE8-AAF9-992CDDEDC839}" type="parTrans" cxnId="{016F4D23-467D-41CB-A1E1-F5D96CAF6D0D}">
      <dgm:prSet/>
      <dgm:spPr/>
      <dgm:t>
        <a:bodyPr/>
        <a:lstStyle/>
        <a:p>
          <a:endParaRPr lang="pt-BR" b="1"/>
        </a:p>
      </dgm:t>
    </dgm:pt>
    <dgm:pt modelId="{44D1EE72-F84C-4979-9ED8-18340B6D7580}">
      <dgm:prSet phldrT="[Texto]" custT="1"/>
      <dgm:spPr>
        <a:solidFill>
          <a:schemeClr val="bg2">
            <a:lumMod val="90000"/>
          </a:schemeClr>
        </a:solidFill>
      </dgm:spPr>
      <dgm:t>
        <a:bodyPr/>
        <a:lstStyle/>
        <a:p>
          <a:r>
            <a:rPr lang="pt-BR" sz="1300" b="1" dirty="0" smtClean="0"/>
            <a:t>Tecnologia </a:t>
          </a:r>
          <a:endParaRPr lang="pt-BR" sz="1300" b="1" dirty="0"/>
        </a:p>
      </dgm:t>
    </dgm:pt>
    <dgm:pt modelId="{52F45B76-D71C-47D4-8F72-6FF18145A69F}" type="parTrans" cxnId="{86F1DD5A-F009-4408-AD40-18405C130248}">
      <dgm:prSet/>
      <dgm:spPr/>
      <dgm:t>
        <a:bodyPr/>
        <a:lstStyle/>
        <a:p>
          <a:endParaRPr lang="pt-BR" b="1"/>
        </a:p>
      </dgm:t>
    </dgm:pt>
    <dgm:pt modelId="{2032884F-DBFC-407E-AB32-190BD09D33B7}" type="sibTrans" cxnId="{86F1DD5A-F009-4408-AD40-18405C130248}">
      <dgm:prSet/>
      <dgm:spPr/>
      <dgm:t>
        <a:bodyPr/>
        <a:lstStyle/>
        <a:p>
          <a:endParaRPr lang="pt-BR" b="1"/>
        </a:p>
      </dgm:t>
    </dgm:pt>
    <dgm:pt modelId="{7C00A8E7-AE9B-4557-8151-97654FEB2EB2}" type="pres">
      <dgm:prSet presAssocID="{7B96F40C-DE93-4072-9358-CADB254D27ED}" presName="cycle" presStyleCnt="0">
        <dgm:presLayoutVars>
          <dgm:chMax val="1"/>
          <dgm:dir/>
          <dgm:animLvl val="ctr"/>
          <dgm:resizeHandles val="exact"/>
        </dgm:presLayoutVars>
      </dgm:prSet>
      <dgm:spPr/>
      <dgm:t>
        <a:bodyPr/>
        <a:lstStyle/>
        <a:p>
          <a:endParaRPr lang="pt-BR"/>
        </a:p>
      </dgm:t>
    </dgm:pt>
    <dgm:pt modelId="{066C15A7-A027-4C2D-804B-4780384D275A}" type="pres">
      <dgm:prSet presAssocID="{C27DA049-E82F-4B22-AAC3-48B482848A08}" presName="centerShape" presStyleLbl="node0" presStyleIdx="0" presStyleCnt="1" custScaleX="185327" custScaleY="141321" custLinFactNeighborX="8349"/>
      <dgm:spPr/>
      <dgm:t>
        <a:bodyPr/>
        <a:lstStyle/>
        <a:p>
          <a:endParaRPr lang="pt-BR"/>
        </a:p>
      </dgm:t>
    </dgm:pt>
    <dgm:pt modelId="{9AE77B14-FA70-4622-8197-7663A8B0A1FF}" type="pres">
      <dgm:prSet presAssocID="{E076CA58-5247-4DBC-BE9A-418EB351C0A5}" presName="Name9" presStyleLbl="parChTrans1D2" presStyleIdx="0" presStyleCnt="8"/>
      <dgm:spPr/>
      <dgm:t>
        <a:bodyPr/>
        <a:lstStyle/>
        <a:p>
          <a:endParaRPr lang="pt-BR"/>
        </a:p>
      </dgm:t>
    </dgm:pt>
    <dgm:pt modelId="{62ECD690-4D65-4922-8B59-4D74F0876D47}" type="pres">
      <dgm:prSet presAssocID="{E076CA58-5247-4DBC-BE9A-418EB351C0A5}" presName="connTx" presStyleLbl="parChTrans1D2" presStyleIdx="0" presStyleCnt="8"/>
      <dgm:spPr/>
      <dgm:t>
        <a:bodyPr/>
        <a:lstStyle/>
        <a:p>
          <a:endParaRPr lang="pt-BR"/>
        </a:p>
      </dgm:t>
    </dgm:pt>
    <dgm:pt modelId="{B18D4552-7232-48C9-B970-0E190F65537C}" type="pres">
      <dgm:prSet presAssocID="{F99CE697-3409-4E03-9472-189A71FC4749}" presName="node" presStyleLbl="node1" presStyleIdx="0" presStyleCnt="8" custScaleX="111433" custRadScaleRad="77185" custRadScaleInc="-72761">
        <dgm:presLayoutVars>
          <dgm:bulletEnabled val="1"/>
        </dgm:presLayoutVars>
      </dgm:prSet>
      <dgm:spPr/>
      <dgm:t>
        <a:bodyPr/>
        <a:lstStyle/>
        <a:p>
          <a:endParaRPr lang="pt-BR"/>
        </a:p>
      </dgm:t>
    </dgm:pt>
    <dgm:pt modelId="{2BBF12CC-79F6-4F98-A744-24FB71F8975A}" type="pres">
      <dgm:prSet presAssocID="{92C6508C-3CF2-4A56-BAF4-448F9E51F615}" presName="Name9" presStyleLbl="parChTrans1D2" presStyleIdx="1" presStyleCnt="8"/>
      <dgm:spPr/>
      <dgm:t>
        <a:bodyPr/>
        <a:lstStyle/>
        <a:p>
          <a:endParaRPr lang="pt-BR"/>
        </a:p>
      </dgm:t>
    </dgm:pt>
    <dgm:pt modelId="{78D05049-791F-49F5-B89D-8160C13F18C5}" type="pres">
      <dgm:prSet presAssocID="{92C6508C-3CF2-4A56-BAF4-448F9E51F615}" presName="connTx" presStyleLbl="parChTrans1D2" presStyleIdx="1" presStyleCnt="8"/>
      <dgm:spPr/>
      <dgm:t>
        <a:bodyPr/>
        <a:lstStyle/>
        <a:p>
          <a:endParaRPr lang="pt-BR"/>
        </a:p>
      </dgm:t>
    </dgm:pt>
    <dgm:pt modelId="{6E1258B8-FE9A-4BD1-B134-9C9228649D96}" type="pres">
      <dgm:prSet presAssocID="{26FF7DEA-CC11-4CE4-B705-73F4FD1A5920}" presName="node" presStyleLbl="node1" presStyleIdx="1" presStyleCnt="8" custScaleX="110014" custRadScaleRad="94680" custRadScaleInc="-13827">
        <dgm:presLayoutVars>
          <dgm:bulletEnabled val="1"/>
        </dgm:presLayoutVars>
      </dgm:prSet>
      <dgm:spPr/>
      <dgm:t>
        <a:bodyPr/>
        <a:lstStyle/>
        <a:p>
          <a:endParaRPr lang="pt-BR"/>
        </a:p>
      </dgm:t>
    </dgm:pt>
    <dgm:pt modelId="{DE1D5258-52B0-4782-AD52-FB98FD9B0AFB}" type="pres">
      <dgm:prSet presAssocID="{19735618-7402-4A43-9B7D-2FDD4FDD6032}" presName="Name9" presStyleLbl="parChTrans1D2" presStyleIdx="2" presStyleCnt="8"/>
      <dgm:spPr/>
      <dgm:t>
        <a:bodyPr/>
        <a:lstStyle/>
        <a:p>
          <a:endParaRPr lang="pt-BR"/>
        </a:p>
      </dgm:t>
    </dgm:pt>
    <dgm:pt modelId="{C15A353B-5AB6-47BF-9F74-587C466040ED}" type="pres">
      <dgm:prSet presAssocID="{19735618-7402-4A43-9B7D-2FDD4FDD6032}" presName="connTx" presStyleLbl="parChTrans1D2" presStyleIdx="2" presStyleCnt="8"/>
      <dgm:spPr/>
      <dgm:t>
        <a:bodyPr/>
        <a:lstStyle/>
        <a:p>
          <a:endParaRPr lang="pt-BR"/>
        </a:p>
      </dgm:t>
    </dgm:pt>
    <dgm:pt modelId="{D34CE415-AEE5-49AD-8655-2804FB5D8DF0}" type="pres">
      <dgm:prSet presAssocID="{2E5D1FC3-FDBA-4884-9DF9-DE3F9865674F}" presName="node" presStyleLbl="node1" presStyleIdx="2" presStyleCnt="8" custScaleX="108011" custScaleY="98794" custRadScaleRad="118980" custRadScaleInc="-47366">
        <dgm:presLayoutVars>
          <dgm:bulletEnabled val="1"/>
        </dgm:presLayoutVars>
      </dgm:prSet>
      <dgm:spPr/>
      <dgm:t>
        <a:bodyPr/>
        <a:lstStyle/>
        <a:p>
          <a:endParaRPr lang="pt-BR"/>
        </a:p>
      </dgm:t>
    </dgm:pt>
    <dgm:pt modelId="{B0AD61E5-2101-4D01-AD1D-713EB8496C73}" type="pres">
      <dgm:prSet presAssocID="{650ED3ED-DEF7-465A-8281-5647AD39C4AB}" presName="Name9" presStyleLbl="parChTrans1D2" presStyleIdx="3" presStyleCnt="8"/>
      <dgm:spPr/>
      <dgm:t>
        <a:bodyPr/>
        <a:lstStyle/>
        <a:p>
          <a:endParaRPr lang="pt-BR"/>
        </a:p>
      </dgm:t>
    </dgm:pt>
    <dgm:pt modelId="{675384DA-7551-4E59-BBA1-02649AAE9530}" type="pres">
      <dgm:prSet presAssocID="{650ED3ED-DEF7-465A-8281-5647AD39C4AB}" presName="connTx" presStyleLbl="parChTrans1D2" presStyleIdx="3" presStyleCnt="8"/>
      <dgm:spPr/>
      <dgm:t>
        <a:bodyPr/>
        <a:lstStyle/>
        <a:p>
          <a:endParaRPr lang="pt-BR"/>
        </a:p>
      </dgm:t>
    </dgm:pt>
    <dgm:pt modelId="{6288832D-634D-46E0-92C3-521D1CEDC6EB}" type="pres">
      <dgm:prSet presAssocID="{AB8E4052-A9EB-4AE5-9FB3-1E36AC5C237A}" presName="node" presStyleLbl="node1" presStyleIdx="3" presStyleCnt="8" custScaleX="108664" custScaleY="94485" custRadScaleRad="102235" custRadScaleInc="-72586">
        <dgm:presLayoutVars>
          <dgm:bulletEnabled val="1"/>
        </dgm:presLayoutVars>
      </dgm:prSet>
      <dgm:spPr/>
      <dgm:t>
        <a:bodyPr/>
        <a:lstStyle/>
        <a:p>
          <a:endParaRPr lang="pt-BR"/>
        </a:p>
      </dgm:t>
    </dgm:pt>
    <dgm:pt modelId="{1000A0BD-A280-451F-B2DE-B5E2CD438ABD}" type="pres">
      <dgm:prSet presAssocID="{991DD423-B814-4CE8-AAF9-992CDDEDC839}" presName="Name9" presStyleLbl="parChTrans1D2" presStyleIdx="4" presStyleCnt="8"/>
      <dgm:spPr/>
      <dgm:t>
        <a:bodyPr/>
        <a:lstStyle/>
        <a:p>
          <a:endParaRPr lang="pt-BR"/>
        </a:p>
      </dgm:t>
    </dgm:pt>
    <dgm:pt modelId="{64E7344E-E3AA-463F-BFDA-ABFBEFE2EDAF}" type="pres">
      <dgm:prSet presAssocID="{991DD423-B814-4CE8-AAF9-992CDDEDC839}" presName="connTx" presStyleLbl="parChTrans1D2" presStyleIdx="4" presStyleCnt="8"/>
      <dgm:spPr/>
      <dgm:t>
        <a:bodyPr/>
        <a:lstStyle/>
        <a:p>
          <a:endParaRPr lang="pt-BR"/>
        </a:p>
      </dgm:t>
    </dgm:pt>
    <dgm:pt modelId="{F9F3C20A-DD7A-4D8A-9557-CFFDFBEA29D4}" type="pres">
      <dgm:prSet presAssocID="{65DDCC2A-479A-450D-A618-DBA2D5D5274B}" presName="node" presStyleLbl="node1" presStyleIdx="4" presStyleCnt="8" custScaleX="104836" custRadScaleRad="75196" custRadScaleInc="202634">
        <dgm:presLayoutVars>
          <dgm:bulletEnabled val="1"/>
        </dgm:presLayoutVars>
      </dgm:prSet>
      <dgm:spPr/>
      <dgm:t>
        <a:bodyPr/>
        <a:lstStyle/>
        <a:p>
          <a:endParaRPr lang="pt-BR"/>
        </a:p>
      </dgm:t>
    </dgm:pt>
    <dgm:pt modelId="{3CF8CB89-8532-4140-B89D-2C5C2E5F0185}" type="pres">
      <dgm:prSet presAssocID="{52F45B76-D71C-47D4-8F72-6FF18145A69F}" presName="Name9" presStyleLbl="parChTrans1D2" presStyleIdx="5" presStyleCnt="8"/>
      <dgm:spPr/>
      <dgm:t>
        <a:bodyPr/>
        <a:lstStyle/>
        <a:p>
          <a:endParaRPr lang="pt-BR"/>
        </a:p>
      </dgm:t>
    </dgm:pt>
    <dgm:pt modelId="{0C0269F8-7E29-4423-8E6E-29694B7C0351}" type="pres">
      <dgm:prSet presAssocID="{52F45B76-D71C-47D4-8F72-6FF18145A69F}" presName="connTx" presStyleLbl="parChTrans1D2" presStyleIdx="5" presStyleCnt="8"/>
      <dgm:spPr/>
      <dgm:t>
        <a:bodyPr/>
        <a:lstStyle/>
        <a:p>
          <a:endParaRPr lang="pt-BR"/>
        </a:p>
      </dgm:t>
    </dgm:pt>
    <dgm:pt modelId="{1D73A716-F3DC-498D-B4CB-362BBA8A7C6C}" type="pres">
      <dgm:prSet presAssocID="{44D1EE72-F84C-4979-9ED8-18340B6D7580}" presName="node" presStyleLbl="node1" presStyleIdx="5" presStyleCnt="8" custScaleX="98373" custScaleY="82330" custRadScaleRad="79771" custRadScaleInc="-259137">
        <dgm:presLayoutVars>
          <dgm:bulletEnabled val="1"/>
        </dgm:presLayoutVars>
      </dgm:prSet>
      <dgm:spPr/>
      <dgm:t>
        <a:bodyPr/>
        <a:lstStyle/>
        <a:p>
          <a:endParaRPr lang="pt-BR"/>
        </a:p>
      </dgm:t>
    </dgm:pt>
    <dgm:pt modelId="{49914FCD-91ED-4537-BDEC-EE334FA338E1}" type="pres">
      <dgm:prSet presAssocID="{86DF6164-0BF1-420C-B21C-3A7BEB457563}" presName="Name9" presStyleLbl="parChTrans1D2" presStyleIdx="6" presStyleCnt="8"/>
      <dgm:spPr/>
      <dgm:t>
        <a:bodyPr/>
        <a:lstStyle/>
        <a:p>
          <a:endParaRPr lang="pt-BR"/>
        </a:p>
      </dgm:t>
    </dgm:pt>
    <dgm:pt modelId="{7CB412A2-E13A-4BB9-BFF5-921F306DC5D2}" type="pres">
      <dgm:prSet presAssocID="{86DF6164-0BF1-420C-B21C-3A7BEB457563}" presName="connTx" presStyleLbl="parChTrans1D2" presStyleIdx="6" presStyleCnt="8"/>
      <dgm:spPr/>
      <dgm:t>
        <a:bodyPr/>
        <a:lstStyle/>
        <a:p>
          <a:endParaRPr lang="pt-BR"/>
        </a:p>
      </dgm:t>
    </dgm:pt>
    <dgm:pt modelId="{4AF4F161-3C70-4413-A4D6-B9AAF827A5FE}" type="pres">
      <dgm:prSet presAssocID="{41F0E55C-0F5E-472A-B4C7-9AF0923575F7}" presName="node" presStyleLbl="node1" presStyleIdx="6" presStyleCnt="8" custScaleX="160509" custRadScaleRad="148333" custRadScaleInc="7812">
        <dgm:presLayoutVars>
          <dgm:bulletEnabled val="1"/>
        </dgm:presLayoutVars>
      </dgm:prSet>
      <dgm:spPr/>
      <dgm:t>
        <a:bodyPr/>
        <a:lstStyle/>
        <a:p>
          <a:endParaRPr lang="pt-BR"/>
        </a:p>
      </dgm:t>
    </dgm:pt>
    <dgm:pt modelId="{8A43C31E-C25D-4360-94D8-FB605804A2AA}" type="pres">
      <dgm:prSet presAssocID="{3F8CD5CF-914C-4481-A63B-69D88D512169}" presName="Name9" presStyleLbl="parChTrans1D2" presStyleIdx="7" presStyleCnt="8"/>
      <dgm:spPr/>
      <dgm:t>
        <a:bodyPr/>
        <a:lstStyle/>
        <a:p>
          <a:endParaRPr lang="pt-BR"/>
        </a:p>
      </dgm:t>
    </dgm:pt>
    <dgm:pt modelId="{77BB1C1E-257D-4271-9A9A-F21FD7324174}" type="pres">
      <dgm:prSet presAssocID="{3F8CD5CF-914C-4481-A63B-69D88D512169}" presName="connTx" presStyleLbl="parChTrans1D2" presStyleIdx="7" presStyleCnt="8"/>
      <dgm:spPr/>
      <dgm:t>
        <a:bodyPr/>
        <a:lstStyle/>
        <a:p>
          <a:endParaRPr lang="pt-BR"/>
        </a:p>
      </dgm:t>
    </dgm:pt>
    <dgm:pt modelId="{EF2C1E93-D1B7-4DDA-810D-49475B82D90A}" type="pres">
      <dgm:prSet presAssocID="{4966A431-38D0-451B-AB0E-7207F2C43347}" presName="node" presStyleLbl="node1" presStyleIdx="7" presStyleCnt="8" custScaleX="146521" custScaleY="102014" custRadScaleRad="159470" custRadScaleInc="-47859">
        <dgm:presLayoutVars>
          <dgm:bulletEnabled val="1"/>
        </dgm:presLayoutVars>
      </dgm:prSet>
      <dgm:spPr/>
      <dgm:t>
        <a:bodyPr/>
        <a:lstStyle/>
        <a:p>
          <a:endParaRPr lang="pt-BR"/>
        </a:p>
      </dgm:t>
    </dgm:pt>
  </dgm:ptLst>
  <dgm:cxnLst>
    <dgm:cxn modelId="{31EF59BD-5D8B-4F0D-8292-66721D3E4D14}" srcId="{C27DA049-E82F-4B22-AAC3-48B482848A08}" destId="{41F0E55C-0F5E-472A-B4C7-9AF0923575F7}" srcOrd="6" destOrd="0" parTransId="{86DF6164-0BF1-420C-B21C-3A7BEB457563}" sibTransId="{776B27BB-B86D-4341-943C-F5057061B9CB}"/>
    <dgm:cxn modelId="{424795C9-4EAF-4314-9924-BCCEF2D18CC7}" type="presOf" srcId="{991DD423-B814-4CE8-AAF9-992CDDEDC839}" destId="{1000A0BD-A280-451F-B2DE-B5E2CD438ABD}" srcOrd="0" destOrd="0" presId="urn:microsoft.com/office/officeart/2005/8/layout/radial1"/>
    <dgm:cxn modelId="{7B8888D3-D342-48B5-A369-393DB91BCEF9}" type="presOf" srcId="{52F45B76-D71C-47D4-8F72-6FF18145A69F}" destId="{3CF8CB89-8532-4140-B89D-2C5C2E5F0185}" srcOrd="0" destOrd="0" presId="urn:microsoft.com/office/officeart/2005/8/layout/radial1"/>
    <dgm:cxn modelId="{CE2A4AC9-204B-4C63-9360-E167CDB6DA7A}" type="presOf" srcId="{19735618-7402-4A43-9B7D-2FDD4FDD6032}" destId="{C15A353B-5AB6-47BF-9F74-587C466040ED}" srcOrd="1" destOrd="0" presId="urn:microsoft.com/office/officeart/2005/8/layout/radial1"/>
    <dgm:cxn modelId="{C4903FC2-E7F9-4E23-BC35-943819BEBE2C}" type="presOf" srcId="{41F0E55C-0F5E-472A-B4C7-9AF0923575F7}" destId="{4AF4F161-3C70-4413-A4D6-B9AAF827A5FE}" srcOrd="0" destOrd="0" presId="urn:microsoft.com/office/officeart/2005/8/layout/radial1"/>
    <dgm:cxn modelId="{499B3996-527A-49FE-9F00-4D271FC222E2}" type="presOf" srcId="{52F45B76-D71C-47D4-8F72-6FF18145A69F}" destId="{0C0269F8-7E29-4423-8E6E-29694B7C0351}" srcOrd="1" destOrd="0" presId="urn:microsoft.com/office/officeart/2005/8/layout/radial1"/>
    <dgm:cxn modelId="{0E204699-2FD1-4517-811C-E66A992E7A2B}" type="presOf" srcId="{AB8E4052-A9EB-4AE5-9FB3-1E36AC5C237A}" destId="{6288832D-634D-46E0-92C3-521D1CEDC6EB}" srcOrd="0" destOrd="0" presId="urn:microsoft.com/office/officeart/2005/8/layout/radial1"/>
    <dgm:cxn modelId="{4783948D-2753-488A-AFE2-595E158045FE}" type="presOf" srcId="{92C6508C-3CF2-4A56-BAF4-448F9E51F615}" destId="{2BBF12CC-79F6-4F98-A744-24FB71F8975A}" srcOrd="0" destOrd="0" presId="urn:microsoft.com/office/officeart/2005/8/layout/radial1"/>
    <dgm:cxn modelId="{74E59AC9-C153-493F-BD68-D39309825AC7}" type="presOf" srcId="{2E5D1FC3-FDBA-4884-9DF9-DE3F9865674F}" destId="{D34CE415-AEE5-49AD-8655-2804FB5D8DF0}" srcOrd="0" destOrd="0" presId="urn:microsoft.com/office/officeart/2005/8/layout/radial1"/>
    <dgm:cxn modelId="{5806B9B1-7BC5-4FD4-8705-6497FB200373}" type="presOf" srcId="{3F8CD5CF-914C-4481-A63B-69D88D512169}" destId="{77BB1C1E-257D-4271-9A9A-F21FD7324174}" srcOrd="1" destOrd="0" presId="urn:microsoft.com/office/officeart/2005/8/layout/radial1"/>
    <dgm:cxn modelId="{1A954658-D23B-4673-BE92-4D8CF9F7E700}" type="presOf" srcId="{19735618-7402-4A43-9B7D-2FDD4FDD6032}" destId="{DE1D5258-52B0-4782-AD52-FB98FD9B0AFB}" srcOrd="0" destOrd="0" presId="urn:microsoft.com/office/officeart/2005/8/layout/radial1"/>
    <dgm:cxn modelId="{401F2F40-052F-4163-ACAC-F5192F463EEB}" type="presOf" srcId="{650ED3ED-DEF7-465A-8281-5647AD39C4AB}" destId="{B0AD61E5-2101-4D01-AD1D-713EB8496C73}" srcOrd="0" destOrd="0" presId="urn:microsoft.com/office/officeart/2005/8/layout/radial1"/>
    <dgm:cxn modelId="{D8302123-AC7D-4ECB-A6FA-5927B41C9552}" type="presOf" srcId="{44D1EE72-F84C-4979-9ED8-18340B6D7580}" destId="{1D73A716-F3DC-498D-B4CB-362BBA8A7C6C}" srcOrd="0" destOrd="0" presId="urn:microsoft.com/office/officeart/2005/8/layout/radial1"/>
    <dgm:cxn modelId="{0C763F9A-6451-456A-8CC9-AD7CE9FD5B43}" type="presOf" srcId="{F99CE697-3409-4E03-9472-189A71FC4749}" destId="{B18D4552-7232-48C9-B970-0E190F65537C}" srcOrd="0" destOrd="0" presId="urn:microsoft.com/office/officeart/2005/8/layout/radial1"/>
    <dgm:cxn modelId="{C86BA103-6FE5-4FB4-BF5A-E3C80C07E788}" srcId="{C27DA049-E82F-4B22-AAC3-48B482848A08}" destId="{4966A431-38D0-451B-AB0E-7207F2C43347}" srcOrd="7" destOrd="0" parTransId="{3F8CD5CF-914C-4481-A63B-69D88D512169}" sibTransId="{F3BF27FC-FE38-4110-94A1-756A2C37F82C}"/>
    <dgm:cxn modelId="{ED4F5AFC-119D-4995-9B59-84EA7D890A32}" type="presOf" srcId="{4966A431-38D0-451B-AB0E-7207F2C43347}" destId="{EF2C1E93-D1B7-4DDA-810D-49475B82D90A}" srcOrd="0" destOrd="0" presId="urn:microsoft.com/office/officeart/2005/8/layout/radial1"/>
    <dgm:cxn modelId="{CEE234B7-BD53-4CBB-B365-4F5A19F0CA32}" type="presOf" srcId="{65DDCC2A-479A-450D-A618-DBA2D5D5274B}" destId="{F9F3C20A-DD7A-4D8A-9557-CFFDFBEA29D4}" srcOrd="0" destOrd="0" presId="urn:microsoft.com/office/officeart/2005/8/layout/radial1"/>
    <dgm:cxn modelId="{51B50BDF-28D4-4581-B925-E2259F76D7AA}" type="presOf" srcId="{26FF7DEA-CC11-4CE4-B705-73F4FD1A5920}" destId="{6E1258B8-FE9A-4BD1-B134-9C9228649D96}" srcOrd="0" destOrd="0" presId="urn:microsoft.com/office/officeart/2005/8/layout/radial1"/>
    <dgm:cxn modelId="{3CB6971F-6797-4F3C-A19E-BDCBFA66A16F}" type="presOf" srcId="{7B96F40C-DE93-4072-9358-CADB254D27ED}" destId="{7C00A8E7-AE9B-4557-8151-97654FEB2EB2}" srcOrd="0" destOrd="0" presId="urn:microsoft.com/office/officeart/2005/8/layout/radial1"/>
    <dgm:cxn modelId="{C21C5C15-FEB3-4D42-9329-0B78F8A98D72}" srcId="{C27DA049-E82F-4B22-AAC3-48B482848A08}" destId="{2E5D1FC3-FDBA-4884-9DF9-DE3F9865674F}" srcOrd="2" destOrd="0" parTransId="{19735618-7402-4A43-9B7D-2FDD4FDD6032}" sibTransId="{C4F3445F-7FF0-4BE7-BBE4-FBAF4A847BFB}"/>
    <dgm:cxn modelId="{BF849E6A-AE4C-49AF-BB76-637DC7E45095}" type="presOf" srcId="{650ED3ED-DEF7-465A-8281-5647AD39C4AB}" destId="{675384DA-7551-4E59-BBA1-02649AAE9530}" srcOrd="1" destOrd="0" presId="urn:microsoft.com/office/officeart/2005/8/layout/radial1"/>
    <dgm:cxn modelId="{CF02DE33-95D5-4E82-A866-8FE5F9561D2B}" srcId="{C27DA049-E82F-4B22-AAC3-48B482848A08}" destId="{26FF7DEA-CC11-4CE4-B705-73F4FD1A5920}" srcOrd="1" destOrd="0" parTransId="{92C6508C-3CF2-4A56-BAF4-448F9E51F615}" sibTransId="{457283B0-EE4E-4073-86AE-908EC1FBE5C8}"/>
    <dgm:cxn modelId="{5EBD81AA-E923-4806-AEED-46DF32EDA205}" srcId="{C27DA049-E82F-4B22-AAC3-48B482848A08}" destId="{AB8E4052-A9EB-4AE5-9FB3-1E36AC5C237A}" srcOrd="3" destOrd="0" parTransId="{650ED3ED-DEF7-465A-8281-5647AD39C4AB}" sibTransId="{13198BBE-0E5D-474F-8586-E869DD63E929}"/>
    <dgm:cxn modelId="{7B938611-CA44-4285-AA08-262D14B58149}" srcId="{7B96F40C-DE93-4072-9358-CADB254D27ED}" destId="{C27DA049-E82F-4B22-AAC3-48B482848A08}" srcOrd="0" destOrd="0" parTransId="{3E7DCF55-A88C-4A9A-81C6-619A5848545E}" sibTransId="{674D5994-383E-4BA9-872A-6FC5248310B0}"/>
    <dgm:cxn modelId="{DC3F0E16-74E0-4F23-9C78-FECC7EC2DD75}" type="presOf" srcId="{92C6508C-3CF2-4A56-BAF4-448F9E51F615}" destId="{78D05049-791F-49F5-B89D-8160C13F18C5}" srcOrd="1" destOrd="0" presId="urn:microsoft.com/office/officeart/2005/8/layout/radial1"/>
    <dgm:cxn modelId="{07E1AB9C-F827-470D-990E-9F3256C29C53}" srcId="{C27DA049-E82F-4B22-AAC3-48B482848A08}" destId="{F99CE697-3409-4E03-9472-189A71FC4749}" srcOrd="0" destOrd="0" parTransId="{E076CA58-5247-4DBC-BE9A-418EB351C0A5}" sibTransId="{AFE9DFC9-BADB-4185-9B2A-4C34E2816E1E}"/>
    <dgm:cxn modelId="{86F1DD5A-F009-4408-AD40-18405C130248}" srcId="{C27DA049-E82F-4B22-AAC3-48B482848A08}" destId="{44D1EE72-F84C-4979-9ED8-18340B6D7580}" srcOrd="5" destOrd="0" parTransId="{52F45B76-D71C-47D4-8F72-6FF18145A69F}" sibTransId="{2032884F-DBFC-407E-AB32-190BD09D33B7}"/>
    <dgm:cxn modelId="{88C06564-FB8F-49AB-99B8-3AA2DFE68F40}" type="presOf" srcId="{3F8CD5CF-914C-4481-A63B-69D88D512169}" destId="{8A43C31E-C25D-4360-94D8-FB605804A2AA}" srcOrd="0" destOrd="0" presId="urn:microsoft.com/office/officeart/2005/8/layout/radial1"/>
    <dgm:cxn modelId="{8E790B8D-B800-4D54-988C-19E6879FD971}" type="presOf" srcId="{86DF6164-0BF1-420C-B21C-3A7BEB457563}" destId="{7CB412A2-E13A-4BB9-BFF5-921F306DC5D2}" srcOrd="1" destOrd="0" presId="urn:microsoft.com/office/officeart/2005/8/layout/radial1"/>
    <dgm:cxn modelId="{BF1DC4FA-7DFC-4A69-B113-A6D4E2BF240B}" type="presOf" srcId="{86DF6164-0BF1-420C-B21C-3A7BEB457563}" destId="{49914FCD-91ED-4537-BDEC-EE334FA338E1}" srcOrd="0" destOrd="0" presId="urn:microsoft.com/office/officeart/2005/8/layout/radial1"/>
    <dgm:cxn modelId="{016F4D23-467D-41CB-A1E1-F5D96CAF6D0D}" srcId="{C27DA049-E82F-4B22-AAC3-48B482848A08}" destId="{65DDCC2A-479A-450D-A618-DBA2D5D5274B}" srcOrd="4" destOrd="0" parTransId="{991DD423-B814-4CE8-AAF9-992CDDEDC839}" sibTransId="{D4254DC3-0AE6-4465-82C4-1DDF94F5F274}"/>
    <dgm:cxn modelId="{63B546BC-7BCB-4BC6-AD0C-71A420A9AE3C}" type="presOf" srcId="{C27DA049-E82F-4B22-AAC3-48B482848A08}" destId="{066C15A7-A027-4C2D-804B-4780384D275A}" srcOrd="0" destOrd="0" presId="urn:microsoft.com/office/officeart/2005/8/layout/radial1"/>
    <dgm:cxn modelId="{95543C8D-102C-413A-AC8A-19D27846AC2C}" type="presOf" srcId="{991DD423-B814-4CE8-AAF9-992CDDEDC839}" destId="{64E7344E-E3AA-463F-BFDA-ABFBEFE2EDAF}" srcOrd="1" destOrd="0" presId="urn:microsoft.com/office/officeart/2005/8/layout/radial1"/>
    <dgm:cxn modelId="{433E2265-0265-423E-96E6-5FCDE05682F3}" type="presOf" srcId="{E076CA58-5247-4DBC-BE9A-418EB351C0A5}" destId="{62ECD690-4D65-4922-8B59-4D74F0876D47}" srcOrd="1" destOrd="0" presId="urn:microsoft.com/office/officeart/2005/8/layout/radial1"/>
    <dgm:cxn modelId="{478AB836-F5A1-4BF2-9930-0E59A94A67C5}" type="presOf" srcId="{E076CA58-5247-4DBC-BE9A-418EB351C0A5}" destId="{9AE77B14-FA70-4622-8197-7663A8B0A1FF}" srcOrd="0" destOrd="0" presId="urn:microsoft.com/office/officeart/2005/8/layout/radial1"/>
    <dgm:cxn modelId="{7958A336-26D9-4103-9C86-C140F94AEA73}" type="presParOf" srcId="{7C00A8E7-AE9B-4557-8151-97654FEB2EB2}" destId="{066C15A7-A027-4C2D-804B-4780384D275A}" srcOrd="0" destOrd="0" presId="urn:microsoft.com/office/officeart/2005/8/layout/radial1"/>
    <dgm:cxn modelId="{91FF641F-C17D-4053-B775-4B45915FD674}" type="presParOf" srcId="{7C00A8E7-AE9B-4557-8151-97654FEB2EB2}" destId="{9AE77B14-FA70-4622-8197-7663A8B0A1FF}" srcOrd="1" destOrd="0" presId="urn:microsoft.com/office/officeart/2005/8/layout/radial1"/>
    <dgm:cxn modelId="{DCF2104C-88E3-4EC6-80B7-EF3184B1764E}" type="presParOf" srcId="{9AE77B14-FA70-4622-8197-7663A8B0A1FF}" destId="{62ECD690-4D65-4922-8B59-4D74F0876D47}" srcOrd="0" destOrd="0" presId="urn:microsoft.com/office/officeart/2005/8/layout/radial1"/>
    <dgm:cxn modelId="{808862EB-9A1B-495E-90CB-BB2659BD2933}" type="presParOf" srcId="{7C00A8E7-AE9B-4557-8151-97654FEB2EB2}" destId="{B18D4552-7232-48C9-B970-0E190F65537C}" srcOrd="2" destOrd="0" presId="urn:microsoft.com/office/officeart/2005/8/layout/radial1"/>
    <dgm:cxn modelId="{AF4EC581-62CD-4E5F-B448-03ECD5032993}" type="presParOf" srcId="{7C00A8E7-AE9B-4557-8151-97654FEB2EB2}" destId="{2BBF12CC-79F6-4F98-A744-24FB71F8975A}" srcOrd="3" destOrd="0" presId="urn:microsoft.com/office/officeart/2005/8/layout/radial1"/>
    <dgm:cxn modelId="{40C04873-E8D6-4EBA-9951-78EFD21079A3}" type="presParOf" srcId="{2BBF12CC-79F6-4F98-A744-24FB71F8975A}" destId="{78D05049-791F-49F5-B89D-8160C13F18C5}" srcOrd="0" destOrd="0" presId="urn:microsoft.com/office/officeart/2005/8/layout/radial1"/>
    <dgm:cxn modelId="{CC0FAD30-B28B-4EFD-9794-37A8B6F56620}" type="presParOf" srcId="{7C00A8E7-AE9B-4557-8151-97654FEB2EB2}" destId="{6E1258B8-FE9A-4BD1-B134-9C9228649D96}" srcOrd="4" destOrd="0" presId="urn:microsoft.com/office/officeart/2005/8/layout/radial1"/>
    <dgm:cxn modelId="{818EE376-7AA7-4B6E-B112-8F4A272D801C}" type="presParOf" srcId="{7C00A8E7-AE9B-4557-8151-97654FEB2EB2}" destId="{DE1D5258-52B0-4782-AD52-FB98FD9B0AFB}" srcOrd="5" destOrd="0" presId="urn:microsoft.com/office/officeart/2005/8/layout/radial1"/>
    <dgm:cxn modelId="{E1968836-FBAF-49A6-8128-005C0DBE73DB}" type="presParOf" srcId="{DE1D5258-52B0-4782-AD52-FB98FD9B0AFB}" destId="{C15A353B-5AB6-47BF-9F74-587C466040ED}" srcOrd="0" destOrd="0" presId="urn:microsoft.com/office/officeart/2005/8/layout/radial1"/>
    <dgm:cxn modelId="{E68FC789-3073-4FBE-99F2-AC5701305DE8}" type="presParOf" srcId="{7C00A8E7-AE9B-4557-8151-97654FEB2EB2}" destId="{D34CE415-AEE5-49AD-8655-2804FB5D8DF0}" srcOrd="6" destOrd="0" presId="urn:microsoft.com/office/officeart/2005/8/layout/radial1"/>
    <dgm:cxn modelId="{3B4B3C11-5D74-4A2B-B628-FBCB9D85CF7A}" type="presParOf" srcId="{7C00A8E7-AE9B-4557-8151-97654FEB2EB2}" destId="{B0AD61E5-2101-4D01-AD1D-713EB8496C73}" srcOrd="7" destOrd="0" presId="urn:microsoft.com/office/officeart/2005/8/layout/radial1"/>
    <dgm:cxn modelId="{20F1E839-D187-46FC-8344-C30E5822515E}" type="presParOf" srcId="{B0AD61E5-2101-4D01-AD1D-713EB8496C73}" destId="{675384DA-7551-4E59-BBA1-02649AAE9530}" srcOrd="0" destOrd="0" presId="urn:microsoft.com/office/officeart/2005/8/layout/radial1"/>
    <dgm:cxn modelId="{B2762F6B-4F8A-44EA-9D9A-4B60756D42E7}" type="presParOf" srcId="{7C00A8E7-AE9B-4557-8151-97654FEB2EB2}" destId="{6288832D-634D-46E0-92C3-521D1CEDC6EB}" srcOrd="8" destOrd="0" presId="urn:microsoft.com/office/officeart/2005/8/layout/radial1"/>
    <dgm:cxn modelId="{E1843BD5-8AFF-4A1E-8B44-E85D71562FB4}" type="presParOf" srcId="{7C00A8E7-AE9B-4557-8151-97654FEB2EB2}" destId="{1000A0BD-A280-451F-B2DE-B5E2CD438ABD}" srcOrd="9" destOrd="0" presId="urn:microsoft.com/office/officeart/2005/8/layout/radial1"/>
    <dgm:cxn modelId="{EE7802BC-27D3-4CB9-940A-CDAEA62A3CE8}" type="presParOf" srcId="{1000A0BD-A280-451F-B2DE-B5E2CD438ABD}" destId="{64E7344E-E3AA-463F-BFDA-ABFBEFE2EDAF}" srcOrd="0" destOrd="0" presId="urn:microsoft.com/office/officeart/2005/8/layout/radial1"/>
    <dgm:cxn modelId="{DF5C9285-AFFA-4FBA-9A21-5867679A5B73}" type="presParOf" srcId="{7C00A8E7-AE9B-4557-8151-97654FEB2EB2}" destId="{F9F3C20A-DD7A-4D8A-9557-CFFDFBEA29D4}" srcOrd="10" destOrd="0" presId="urn:microsoft.com/office/officeart/2005/8/layout/radial1"/>
    <dgm:cxn modelId="{41BCD833-DD48-4C09-99F6-93A3CCDFAF7E}" type="presParOf" srcId="{7C00A8E7-AE9B-4557-8151-97654FEB2EB2}" destId="{3CF8CB89-8532-4140-B89D-2C5C2E5F0185}" srcOrd="11" destOrd="0" presId="urn:microsoft.com/office/officeart/2005/8/layout/radial1"/>
    <dgm:cxn modelId="{FE885BD1-DA06-4308-A57A-C1155982DB11}" type="presParOf" srcId="{3CF8CB89-8532-4140-B89D-2C5C2E5F0185}" destId="{0C0269F8-7E29-4423-8E6E-29694B7C0351}" srcOrd="0" destOrd="0" presId="urn:microsoft.com/office/officeart/2005/8/layout/radial1"/>
    <dgm:cxn modelId="{68C11467-B525-486B-9EF7-B34BDEC1EF9A}" type="presParOf" srcId="{7C00A8E7-AE9B-4557-8151-97654FEB2EB2}" destId="{1D73A716-F3DC-498D-B4CB-362BBA8A7C6C}" srcOrd="12" destOrd="0" presId="urn:microsoft.com/office/officeart/2005/8/layout/radial1"/>
    <dgm:cxn modelId="{8B322686-C986-4196-B0CF-55628D46CA11}" type="presParOf" srcId="{7C00A8E7-AE9B-4557-8151-97654FEB2EB2}" destId="{49914FCD-91ED-4537-BDEC-EE334FA338E1}" srcOrd="13" destOrd="0" presId="urn:microsoft.com/office/officeart/2005/8/layout/radial1"/>
    <dgm:cxn modelId="{CBE29C23-557C-4DE1-8578-D2A51F7DA18C}" type="presParOf" srcId="{49914FCD-91ED-4537-BDEC-EE334FA338E1}" destId="{7CB412A2-E13A-4BB9-BFF5-921F306DC5D2}" srcOrd="0" destOrd="0" presId="urn:microsoft.com/office/officeart/2005/8/layout/radial1"/>
    <dgm:cxn modelId="{E737B2CF-18B7-429F-9B32-35E66B4BFD57}" type="presParOf" srcId="{7C00A8E7-AE9B-4557-8151-97654FEB2EB2}" destId="{4AF4F161-3C70-4413-A4D6-B9AAF827A5FE}" srcOrd="14" destOrd="0" presId="urn:microsoft.com/office/officeart/2005/8/layout/radial1"/>
    <dgm:cxn modelId="{263CCB5C-6104-41E4-96A8-2718508EE2B4}" type="presParOf" srcId="{7C00A8E7-AE9B-4557-8151-97654FEB2EB2}" destId="{8A43C31E-C25D-4360-94D8-FB605804A2AA}" srcOrd="15" destOrd="0" presId="urn:microsoft.com/office/officeart/2005/8/layout/radial1"/>
    <dgm:cxn modelId="{C525F661-C07C-4BBF-8F05-26BF41BDA0B4}" type="presParOf" srcId="{8A43C31E-C25D-4360-94D8-FB605804A2AA}" destId="{77BB1C1E-257D-4271-9A9A-F21FD7324174}" srcOrd="0" destOrd="0" presId="urn:microsoft.com/office/officeart/2005/8/layout/radial1"/>
    <dgm:cxn modelId="{78101289-CB15-4D6A-AE39-B7EFC05C3467}" type="presParOf" srcId="{7C00A8E7-AE9B-4557-8151-97654FEB2EB2}" destId="{EF2C1E93-D1B7-4DDA-810D-49475B82D90A}" srcOrd="16"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B96F40C-DE93-4072-9358-CADB254D27ED}"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pt-BR"/>
        </a:p>
      </dgm:t>
    </dgm:pt>
    <dgm:pt modelId="{C27DA049-E82F-4B22-AAC3-48B482848A08}">
      <dgm:prSet phldrT="[Texto]" custT="1"/>
      <dgm:spPr>
        <a:solidFill>
          <a:srgbClr val="D95792"/>
        </a:solidFill>
      </dgm:spPr>
      <dgm:t>
        <a:bodyPr/>
        <a:lstStyle/>
        <a:p>
          <a:r>
            <a:rPr lang="pt-BR" sz="1200" b="1" dirty="0" smtClean="0"/>
            <a:t>RISCOS</a:t>
          </a:r>
        </a:p>
        <a:p>
          <a:r>
            <a:rPr lang="pt-BR" sz="1200" b="1" dirty="0" smtClean="0"/>
            <a:t>CORPORA- TIVOS</a:t>
          </a:r>
          <a:endParaRPr lang="pt-BR" sz="1200" b="1" dirty="0"/>
        </a:p>
      </dgm:t>
    </dgm:pt>
    <dgm:pt modelId="{3E7DCF55-A88C-4A9A-81C6-619A5848545E}" type="parTrans" cxnId="{7B938611-CA44-4285-AA08-262D14B58149}">
      <dgm:prSet/>
      <dgm:spPr/>
      <dgm:t>
        <a:bodyPr/>
        <a:lstStyle/>
        <a:p>
          <a:endParaRPr lang="pt-BR" sz="1200" b="1"/>
        </a:p>
      </dgm:t>
    </dgm:pt>
    <dgm:pt modelId="{674D5994-383E-4BA9-872A-6FC5248310B0}" type="sibTrans" cxnId="{7B938611-CA44-4285-AA08-262D14B58149}">
      <dgm:prSet/>
      <dgm:spPr/>
      <dgm:t>
        <a:bodyPr/>
        <a:lstStyle/>
        <a:p>
          <a:endParaRPr lang="pt-BR" sz="1200" b="1"/>
        </a:p>
      </dgm:t>
    </dgm:pt>
    <dgm:pt modelId="{F14FD06F-5173-423C-8FC2-D0C51D827ADA}">
      <dgm:prSet phldrT="[Texto]" custT="1"/>
      <dgm:spPr>
        <a:solidFill>
          <a:schemeClr val="bg2">
            <a:lumMod val="90000"/>
          </a:schemeClr>
        </a:solidFill>
      </dgm:spPr>
      <dgm:t>
        <a:bodyPr/>
        <a:lstStyle/>
        <a:p>
          <a:r>
            <a:rPr lang="pt-BR" sz="3200" b="1" dirty="0" smtClean="0">
              <a:solidFill>
                <a:schemeClr val="tx1"/>
              </a:solidFill>
            </a:rPr>
            <a:t>4</a:t>
          </a:r>
          <a:endParaRPr lang="pt-BR" sz="3200" b="1" dirty="0">
            <a:solidFill>
              <a:schemeClr val="tx1"/>
            </a:solidFill>
          </a:endParaRPr>
        </a:p>
      </dgm:t>
    </dgm:pt>
    <dgm:pt modelId="{4098E891-7F8E-4AFB-89BC-EA00FBCD242F}" type="parTrans" cxnId="{F86F99B1-5D92-4D84-B0E4-B2D1C21ED277}">
      <dgm:prSet custT="1"/>
      <dgm:spPr/>
      <dgm:t>
        <a:bodyPr/>
        <a:lstStyle/>
        <a:p>
          <a:endParaRPr lang="pt-BR" sz="1200" b="1"/>
        </a:p>
      </dgm:t>
    </dgm:pt>
    <dgm:pt modelId="{5AEBFA92-AF1B-4FEF-A752-C4EE80669AA5}" type="sibTrans" cxnId="{F86F99B1-5D92-4D84-B0E4-B2D1C21ED277}">
      <dgm:prSet/>
      <dgm:spPr/>
      <dgm:t>
        <a:bodyPr/>
        <a:lstStyle/>
        <a:p>
          <a:endParaRPr lang="pt-BR" sz="1200" b="1"/>
        </a:p>
      </dgm:t>
    </dgm:pt>
    <dgm:pt modelId="{AB8E4052-A9EB-4AE5-9FB3-1E36AC5C237A}">
      <dgm:prSet phldrT="[Texto]" custT="1"/>
      <dgm:spPr>
        <a:solidFill>
          <a:schemeClr val="bg1">
            <a:lumMod val="65000"/>
          </a:schemeClr>
        </a:solidFill>
      </dgm:spPr>
      <dgm:t>
        <a:bodyPr/>
        <a:lstStyle/>
        <a:p>
          <a:r>
            <a:rPr lang="pt-BR" sz="3200" b="1" dirty="0" smtClean="0"/>
            <a:t>5</a:t>
          </a:r>
          <a:endParaRPr lang="pt-BR" sz="3200" b="1" dirty="0"/>
        </a:p>
      </dgm:t>
    </dgm:pt>
    <dgm:pt modelId="{650ED3ED-DEF7-465A-8281-5647AD39C4AB}" type="parTrans" cxnId="{5EBD81AA-E923-4806-AEED-46DF32EDA205}">
      <dgm:prSet custT="1"/>
      <dgm:spPr/>
      <dgm:t>
        <a:bodyPr/>
        <a:lstStyle/>
        <a:p>
          <a:endParaRPr lang="pt-BR" sz="1200" b="1"/>
        </a:p>
      </dgm:t>
    </dgm:pt>
    <dgm:pt modelId="{13198BBE-0E5D-474F-8586-E869DD63E929}" type="sibTrans" cxnId="{5EBD81AA-E923-4806-AEED-46DF32EDA205}">
      <dgm:prSet/>
      <dgm:spPr/>
      <dgm:t>
        <a:bodyPr/>
        <a:lstStyle/>
        <a:p>
          <a:endParaRPr lang="pt-BR" sz="1200" b="1"/>
        </a:p>
      </dgm:t>
    </dgm:pt>
    <dgm:pt modelId="{4966A431-38D0-451B-AB0E-7207F2C43347}">
      <dgm:prSet phldrT="[Texto]" custT="1"/>
      <dgm:spPr>
        <a:solidFill>
          <a:schemeClr val="bg1">
            <a:lumMod val="65000"/>
          </a:schemeClr>
        </a:solidFill>
      </dgm:spPr>
      <dgm:t>
        <a:bodyPr/>
        <a:lstStyle/>
        <a:p>
          <a:r>
            <a:rPr lang="pt-BR" sz="3200" b="1" dirty="0" smtClean="0"/>
            <a:t>9</a:t>
          </a:r>
          <a:endParaRPr lang="pt-BR" sz="3200" b="1" dirty="0"/>
        </a:p>
      </dgm:t>
    </dgm:pt>
    <dgm:pt modelId="{3F8CD5CF-914C-4481-A63B-69D88D512169}" type="parTrans" cxnId="{C86BA103-6FE5-4FB4-BF5A-E3C80C07E788}">
      <dgm:prSet custT="1"/>
      <dgm:spPr/>
      <dgm:t>
        <a:bodyPr/>
        <a:lstStyle/>
        <a:p>
          <a:endParaRPr lang="pt-BR" sz="1200" b="1"/>
        </a:p>
      </dgm:t>
    </dgm:pt>
    <dgm:pt modelId="{F3BF27FC-FE38-4110-94A1-756A2C37F82C}" type="sibTrans" cxnId="{C86BA103-6FE5-4FB4-BF5A-E3C80C07E788}">
      <dgm:prSet/>
      <dgm:spPr/>
      <dgm:t>
        <a:bodyPr/>
        <a:lstStyle/>
        <a:p>
          <a:endParaRPr lang="pt-BR" sz="1200" b="1"/>
        </a:p>
      </dgm:t>
    </dgm:pt>
    <dgm:pt modelId="{41F0E55C-0F5E-472A-B4C7-9AF0923575F7}">
      <dgm:prSet phldrT="[Texto]" custT="1"/>
      <dgm:spPr>
        <a:solidFill>
          <a:schemeClr val="bg2">
            <a:lumMod val="90000"/>
          </a:schemeClr>
        </a:solidFill>
      </dgm:spPr>
      <dgm:t>
        <a:bodyPr/>
        <a:lstStyle/>
        <a:p>
          <a:r>
            <a:rPr lang="pt-BR" sz="3200" b="1" dirty="0" smtClean="0">
              <a:solidFill>
                <a:schemeClr val="tx1"/>
              </a:solidFill>
            </a:rPr>
            <a:t>8</a:t>
          </a:r>
          <a:endParaRPr lang="pt-BR" sz="3200" b="1" dirty="0">
            <a:solidFill>
              <a:schemeClr val="tx1"/>
            </a:solidFill>
          </a:endParaRPr>
        </a:p>
      </dgm:t>
    </dgm:pt>
    <dgm:pt modelId="{86DF6164-0BF1-420C-B21C-3A7BEB457563}" type="parTrans" cxnId="{31EF59BD-5D8B-4F0D-8292-66721D3E4D14}">
      <dgm:prSet custT="1"/>
      <dgm:spPr/>
      <dgm:t>
        <a:bodyPr/>
        <a:lstStyle/>
        <a:p>
          <a:endParaRPr lang="pt-BR" sz="1200" b="1"/>
        </a:p>
      </dgm:t>
    </dgm:pt>
    <dgm:pt modelId="{776B27BB-B86D-4341-943C-F5057061B9CB}" type="sibTrans" cxnId="{31EF59BD-5D8B-4F0D-8292-66721D3E4D14}">
      <dgm:prSet/>
      <dgm:spPr/>
      <dgm:t>
        <a:bodyPr/>
        <a:lstStyle/>
        <a:p>
          <a:endParaRPr lang="pt-BR" sz="1200" b="1"/>
        </a:p>
      </dgm:t>
    </dgm:pt>
    <dgm:pt modelId="{26FF7DEA-CC11-4CE4-B705-73F4FD1A5920}">
      <dgm:prSet phldrT="[Texto]" custT="1"/>
      <dgm:spPr>
        <a:solidFill>
          <a:schemeClr val="bg2">
            <a:lumMod val="90000"/>
          </a:schemeClr>
        </a:solidFill>
      </dgm:spPr>
      <dgm:t>
        <a:bodyPr/>
        <a:lstStyle/>
        <a:p>
          <a:endParaRPr lang="pt-BR" sz="1200" b="1" dirty="0" smtClean="0">
            <a:solidFill>
              <a:schemeClr val="tx1"/>
            </a:solidFill>
          </a:endParaRPr>
        </a:p>
        <a:p>
          <a:endParaRPr lang="pt-BR" sz="3200" b="1" dirty="0" smtClean="0">
            <a:solidFill>
              <a:schemeClr val="tx1"/>
            </a:solidFill>
          </a:endParaRPr>
        </a:p>
        <a:p>
          <a:r>
            <a:rPr lang="pt-BR" sz="3200" b="1" dirty="0" smtClean="0">
              <a:solidFill>
                <a:schemeClr val="tx1"/>
              </a:solidFill>
            </a:rPr>
            <a:t>2</a:t>
          </a:r>
        </a:p>
        <a:p>
          <a:endParaRPr lang="pt-BR" sz="1200" b="1" dirty="0" smtClean="0">
            <a:solidFill>
              <a:schemeClr val="tx1"/>
            </a:solidFill>
          </a:endParaRPr>
        </a:p>
        <a:p>
          <a:endParaRPr lang="pt-BR" sz="1200" b="1" dirty="0">
            <a:solidFill>
              <a:schemeClr val="tx1"/>
            </a:solidFill>
          </a:endParaRPr>
        </a:p>
      </dgm:t>
    </dgm:pt>
    <dgm:pt modelId="{92C6508C-3CF2-4A56-BAF4-448F9E51F615}" type="parTrans" cxnId="{CF02DE33-95D5-4E82-A866-8FE5F9561D2B}">
      <dgm:prSet custT="1"/>
      <dgm:spPr/>
      <dgm:t>
        <a:bodyPr/>
        <a:lstStyle/>
        <a:p>
          <a:endParaRPr lang="pt-BR" sz="1200" b="1"/>
        </a:p>
      </dgm:t>
    </dgm:pt>
    <dgm:pt modelId="{457283B0-EE4E-4073-86AE-908EC1FBE5C8}" type="sibTrans" cxnId="{CF02DE33-95D5-4E82-A866-8FE5F9561D2B}">
      <dgm:prSet/>
      <dgm:spPr/>
      <dgm:t>
        <a:bodyPr/>
        <a:lstStyle/>
        <a:p>
          <a:endParaRPr lang="pt-BR" sz="1200" b="1"/>
        </a:p>
      </dgm:t>
    </dgm:pt>
    <dgm:pt modelId="{F99CE697-3409-4E03-9472-189A71FC4749}">
      <dgm:prSet phldrT="[Texto]" custT="1"/>
      <dgm:spPr>
        <a:solidFill>
          <a:schemeClr val="bg1">
            <a:lumMod val="65000"/>
          </a:schemeClr>
        </a:solidFill>
      </dgm:spPr>
      <dgm:t>
        <a:bodyPr/>
        <a:lstStyle/>
        <a:p>
          <a:r>
            <a:rPr lang="pt-BR" sz="3200" b="1" dirty="0" smtClean="0">
              <a:solidFill>
                <a:schemeClr val="tx1"/>
              </a:solidFill>
            </a:rPr>
            <a:t>1 </a:t>
          </a:r>
        </a:p>
        <a:p>
          <a:endParaRPr lang="pt-BR" sz="1600" b="1" dirty="0"/>
        </a:p>
      </dgm:t>
    </dgm:pt>
    <dgm:pt modelId="{E076CA58-5247-4DBC-BE9A-418EB351C0A5}" type="parTrans" cxnId="{07E1AB9C-F827-470D-990E-9F3256C29C53}">
      <dgm:prSet custT="1"/>
      <dgm:spPr/>
      <dgm:t>
        <a:bodyPr/>
        <a:lstStyle/>
        <a:p>
          <a:endParaRPr lang="pt-BR" sz="1200" b="1"/>
        </a:p>
      </dgm:t>
    </dgm:pt>
    <dgm:pt modelId="{AFE9DFC9-BADB-4185-9B2A-4C34E2816E1E}" type="sibTrans" cxnId="{07E1AB9C-F827-470D-990E-9F3256C29C53}">
      <dgm:prSet/>
      <dgm:spPr/>
      <dgm:t>
        <a:bodyPr/>
        <a:lstStyle/>
        <a:p>
          <a:endParaRPr lang="pt-BR" sz="1200" b="1"/>
        </a:p>
      </dgm:t>
    </dgm:pt>
    <dgm:pt modelId="{2E5D1FC3-FDBA-4884-9DF9-DE3F9865674F}">
      <dgm:prSet phldrT="[Texto]" custT="1"/>
      <dgm:spPr>
        <a:solidFill>
          <a:schemeClr val="bg1">
            <a:lumMod val="65000"/>
          </a:schemeClr>
        </a:solidFill>
      </dgm:spPr>
      <dgm:t>
        <a:bodyPr/>
        <a:lstStyle/>
        <a:p>
          <a:r>
            <a:rPr lang="pt-BR" sz="3200" b="1" dirty="0" smtClean="0"/>
            <a:t>3</a:t>
          </a:r>
          <a:endParaRPr lang="pt-BR" sz="3200" b="1" dirty="0"/>
        </a:p>
      </dgm:t>
    </dgm:pt>
    <dgm:pt modelId="{19735618-7402-4A43-9B7D-2FDD4FDD6032}" type="parTrans" cxnId="{C21C5C15-FEB3-4D42-9329-0B78F8A98D72}">
      <dgm:prSet/>
      <dgm:spPr/>
      <dgm:t>
        <a:bodyPr/>
        <a:lstStyle/>
        <a:p>
          <a:endParaRPr lang="pt-BR" b="1"/>
        </a:p>
      </dgm:t>
    </dgm:pt>
    <dgm:pt modelId="{C4F3445F-7FF0-4BE7-BBE4-FBAF4A847BFB}" type="sibTrans" cxnId="{C21C5C15-FEB3-4D42-9329-0B78F8A98D72}">
      <dgm:prSet/>
      <dgm:spPr/>
      <dgm:t>
        <a:bodyPr/>
        <a:lstStyle/>
        <a:p>
          <a:endParaRPr lang="pt-BR" b="1"/>
        </a:p>
      </dgm:t>
    </dgm:pt>
    <dgm:pt modelId="{65DDCC2A-479A-450D-A618-DBA2D5D5274B}">
      <dgm:prSet phldrT="[Texto]" custT="1"/>
      <dgm:spPr>
        <a:solidFill>
          <a:schemeClr val="bg1">
            <a:lumMod val="65000"/>
          </a:schemeClr>
        </a:solidFill>
      </dgm:spPr>
      <dgm:t>
        <a:bodyPr/>
        <a:lstStyle/>
        <a:p>
          <a:r>
            <a:rPr lang="pt-BR" sz="3200" b="1" dirty="0" smtClean="0"/>
            <a:t>7</a:t>
          </a:r>
          <a:endParaRPr lang="pt-BR" sz="3200" b="1" dirty="0"/>
        </a:p>
      </dgm:t>
    </dgm:pt>
    <dgm:pt modelId="{D4254DC3-0AE6-4465-82C4-1DDF94F5F274}" type="sibTrans" cxnId="{016F4D23-467D-41CB-A1E1-F5D96CAF6D0D}">
      <dgm:prSet/>
      <dgm:spPr/>
      <dgm:t>
        <a:bodyPr/>
        <a:lstStyle/>
        <a:p>
          <a:endParaRPr lang="pt-BR" b="1"/>
        </a:p>
      </dgm:t>
    </dgm:pt>
    <dgm:pt modelId="{991DD423-B814-4CE8-AAF9-992CDDEDC839}" type="parTrans" cxnId="{016F4D23-467D-41CB-A1E1-F5D96CAF6D0D}">
      <dgm:prSet/>
      <dgm:spPr/>
      <dgm:t>
        <a:bodyPr/>
        <a:lstStyle/>
        <a:p>
          <a:endParaRPr lang="pt-BR" b="1"/>
        </a:p>
      </dgm:t>
    </dgm:pt>
    <dgm:pt modelId="{44D1EE72-F84C-4979-9ED8-18340B6D7580}">
      <dgm:prSet phldrT="[Texto]" custT="1"/>
      <dgm:spPr>
        <a:solidFill>
          <a:schemeClr val="bg2">
            <a:lumMod val="90000"/>
          </a:schemeClr>
        </a:solidFill>
      </dgm:spPr>
      <dgm:t>
        <a:bodyPr/>
        <a:lstStyle/>
        <a:p>
          <a:r>
            <a:rPr lang="pt-BR" sz="3200" b="1" dirty="0" smtClean="0">
              <a:solidFill>
                <a:schemeClr val="tx1"/>
              </a:solidFill>
            </a:rPr>
            <a:t>6</a:t>
          </a:r>
          <a:endParaRPr lang="pt-BR" sz="3200" b="1" dirty="0">
            <a:solidFill>
              <a:schemeClr val="tx1"/>
            </a:solidFill>
          </a:endParaRPr>
        </a:p>
      </dgm:t>
    </dgm:pt>
    <dgm:pt modelId="{52F45B76-D71C-47D4-8F72-6FF18145A69F}" type="parTrans" cxnId="{86F1DD5A-F009-4408-AD40-18405C130248}">
      <dgm:prSet/>
      <dgm:spPr/>
      <dgm:t>
        <a:bodyPr/>
        <a:lstStyle/>
        <a:p>
          <a:endParaRPr lang="pt-BR" b="1"/>
        </a:p>
      </dgm:t>
    </dgm:pt>
    <dgm:pt modelId="{2032884F-DBFC-407E-AB32-190BD09D33B7}" type="sibTrans" cxnId="{86F1DD5A-F009-4408-AD40-18405C130248}">
      <dgm:prSet/>
      <dgm:spPr/>
      <dgm:t>
        <a:bodyPr/>
        <a:lstStyle/>
        <a:p>
          <a:endParaRPr lang="pt-BR" b="1"/>
        </a:p>
      </dgm:t>
    </dgm:pt>
    <dgm:pt modelId="{B885C6B7-54EC-4DC3-B34A-788C7AF5B10A}">
      <dgm:prSet phldrT="[Texto]"/>
      <dgm:spPr>
        <a:solidFill>
          <a:schemeClr val="bg1">
            <a:lumMod val="65000"/>
          </a:schemeClr>
        </a:solidFill>
      </dgm:spPr>
      <dgm:t>
        <a:bodyPr/>
        <a:lstStyle/>
        <a:p>
          <a:r>
            <a:rPr lang="pt-BR" b="1" dirty="0" smtClean="0"/>
            <a:t>10</a:t>
          </a:r>
          <a:endParaRPr lang="pt-BR" b="1" dirty="0"/>
        </a:p>
      </dgm:t>
    </dgm:pt>
    <dgm:pt modelId="{86136785-6D0F-46D0-9550-8287CE9000E0}" type="parTrans" cxnId="{353552A7-B85D-4F82-BC11-C1C7FDA536D8}">
      <dgm:prSet/>
      <dgm:spPr/>
      <dgm:t>
        <a:bodyPr/>
        <a:lstStyle/>
        <a:p>
          <a:endParaRPr lang="pt-BR"/>
        </a:p>
      </dgm:t>
    </dgm:pt>
    <dgm:pt modelId="{57ACD4FB-F626-446D-AAEC-84FDF6EDC635}" type="sibTrans" cxnId="{353552A7-B85D-4F82-BC11-C1C7FDA536D8}">
      <dgm:prSet/>
      <dgm:spPr/>
      <dgm:t>
        <a:bodyPr/>
        <a:lstStyle/>
        <a:p>
          <a:endParaRPr lang="pt-BR"/>
        </a:p>
      </dgm:t>
    </dgm:pt>
    <dgm:pt modelId="{7C00A8E7-AE9B-4557-8151-97654FEB2EB2}" type="pres">
      <dgm:prSet presAssocID="{7B96F40C-DE93-4072-9358-CADB254D27ED}" presName="cycle" presStyleCnt="0">
        <dgm:presLayoutVars>
          <dgm:chMax val="1"/>
          <dgm:dir/>
          <dgm:animLvl val="ctr"/>
          <dgm:resizeHandles val="exact"/>
        </dgm:presLayoutVars>
      </dgm:prSet>
      <dgm:spPr/>
      <dgm:t>
        <a:bodyPr/>
        <a:lstStyle/>
        <a:p>
          <a:endParaRPr lang="pt-BR"/>
        </a:p>
      </dgm:t>
    </dgm:pt>
    <dgm:pt modelId="{066C15A7-A027-4C2D-804B-4780384D275A}" type="pres">
      <dgm:prSet presAssocID="{C27DA049-E82F-4B22-AAC3-48B482848A08}" presName="centerShape" presStyleLbl="node0" presStyleIdx="0" presStyleCnt="1" custScaleX="185327" custScaleY="141321" custLinFactNeighborX="8349"/>
      <dgm:spPr/>
      <dgm:t>
        <a:bodyPr/>
        <a:lstStyle/>
        <a:p>
          <a:endParaRPr lang="pt-BR"/>
        </a:p>
      </dgm:t>
    </dgm:pt>
    <dgm:pt modelId="{9AE77B14-FA70-4622-8197-7663A8B0A1FF}" type="pres">
      <dgm:prSet presAssocID="{E076CA58-5247-4DBC-BE9A-418EB351C0A5}" presName="Name9" presStyleLbl="parChTrans1D2" presStyleIdx="0" presStyleCnt="10"/>
      <dgm:spPr/>
      <dgm:t>
        <a:bodyPr/>
        <a:lstStyle/>
        <a:p>
          <a:endParaRPr lang="pt-BR"/>
        </a:p>
      </dgm:t>
    </dgm:pt>
    <dgm:pt modelId="{62ECD690-4D65-4922-8B59-4D74F0876D47}" type="pres">
      <dgm:prSet presAssocID="{E076CA58-5247-4DBC-BE9A-418EB351C0A5}" presName="connTx" presStyleLbl="parChTrans1D2" presStyleIdx="0" presStyleCnt="10"/>
      <dgm:spPr/>
      <dgm:t>
        <a:bodyPr/>
        <a:lstStyle/>
        <a:p>
          <a:endParaRPr lang="pt-BR"/>
        </a:p>
      </dgm:t>
    </dgm:pt>
    <dgm:pt modelId="{B18D4552-7232-48C9-B970-0E190F65537C}" type="pres">
      <dgm:prSet presAssocID="{F99CE697-3409-4E03-9472-189A71FC4749}" presName="node" presStyleLbl="node1" presStyleIdx="0" presStyleCnt="10" custScaleX="309377" custScaleY="159932" custRadScaleRad="132989" custRadScaleInc="13183">
        <dgm:presLayoutVars>
          <dgm:bulletEnabled val="1"/>
        </dgm:presLayoutVars>
      </dgm:prSet>
      <dgm:spPr/>
      <dgm:t>
        <a:bodyPr/>
        <a:lstStyle/>
        <a:p>
          <a:endParaRPr lang="pt-BR"/>
        </a:p>
      </dgm:t>
    </dgm:pt>
    <dgm:pt modelId="{2BBF12CC-79F6-4F98-A744-24FB71F8975A}" type="pres">
      <dgm:prSet presAssocID="{92C6508C-3CF2-4A56-BAF4-448F9E51F615}" presName="Name9" presStyleLbl="parChTrans1D2" presStyleIdx="1" presStyleCnt="10"/>
      <dgm:spPr/>
      <dgm:t>
        <a:bodyPr/>
        <a:lstStyle/>
        <a:p>
          <a:endParaRPr lang="pt-BR"/>
        </a:p>
      </dgm:t>
    </dgm:pt>
    <dgm:pt modelId="{78D05049-791F-49F5-B89D-8160C13F18C5}" type="pres">
      <dgm:prSet presAssocID="{92C6508C-3CF2-4A56-BAF4-448F9E51F615}" presName="connTx" presStyleLbl="parChTrans1D2" presStyleIdx="1" presStyleCnt="10"/>
      <dgm:spPr/>
      <dgm:t>
        <a:bodyPr/>
        <a:lstStyle/>
        <a:p>
          <a:endParaRPr lang="pt-BR"/>
        </a:p>
      </dgm:t>
    </dgm:pt>
    <dgm:pt modelId="{6E1258B8-FE9A-4BD1-B134-9C9228649D96}" type="pres">
      <dgm:prSet presAssocID="{26FF7DEA-CC11-4CE4-B705-73F4FD1A5920}" presName="node" presStyleLbl="node1" presStyleIdx="1" presStyleCnt="10" custScaleX="145123" custRadScaleRad="112263" custRadScaleInc="-4794">
        <dgm:presLayoutVars>
          <dgm:bulletEnabled val="1"/>
        </dgm:presLayoutVars>
      </dgm:prSet>
      <dgm:spPr/>
      <dgm:t>
        <a:bodyPr/>
        <a:lstStyle/>
        <a:p>
          <a:endParaRPr lang="pt-BR"/>
        </a:p>
      </dgm:t>
    </dgm:pt>
    <dgm:pt modelId="{DE1D5258-52B0-4782-AD52-FB98FD9B0AFB}" type="pres">
      <dgm:prSet presAssocID="{19735618-7402-4A43-9B7D-2FDD4FDD6032}" presName="Name9" presStyleLbl="parChTrans1D2" presStyleIdx="2" presStyleCnt="10"/>
      <dgm:spPr/>
      <dgm:t>
        <a:bodyPr/>
        <a:lstStyle/>
        <a:p>
          <a:endParaRPr lang="pt-BR"/>
        </a:p>
      </dgm:t>
    </dgm:pt>
    <dgm:pt modelId="{C15A353B-5AB6-47BF-9F74-587C466040ED}" type="pres">
      <dgm:prSet presAssocID="{19735618-7402-4A43-9B7D-2FDD4FDD6032}" presName="connTx" presStyleLbl="parChTrans1D2" presStyleIdx="2" presStyleCnt="10"/>
      <dgm:spPr/>
      <dgm:t>
        <a:bodyPr/>
        <a:lstStyle/>
        <a:p>
          <a:endParaRPr lang="pt-BR"/>
        </a:p>
      </dgm:t>
    </dgm:pt>
    <dgm:pt modelId="{D34CE415-AEE5-49AD-8655-2804FB5D8DF0}" type="pres">
      <dgm:prSet presAssocID="{2E5D1FC3-FDBA-4884-9DF9-DE3F9865674F}" presName="node" presStyleLbl="node1" presStyleIdx="2" presStyleCnt="10" custScaleX="127304" custScaleY="98794" custRadScaleRad="104092" custRadScaleInc="-44497">
        <dgm:presLayoutVars>
          <dgm:bulletEnabled val="1"/>
        </dgm:presLayoutVars>
      </dgm:prSet>
      <dgm:spPr/>
      <dgm:t>
        <a:bodyPr/>
        <a:lstStyle/>
        <a:p>
          <a:endParaRPr lang="pt-BR"/>
        </a:p>
      </dgm:t>
    </dgm:pt>
    <dgm:pt modelId="{FB6ED8ED-8D5D-499F-B4D5-19AA63010236}" type="pres">
      <dgm:prSet presAssocID="{4098E891-7F8E-4AFB-89BC-EA00FBCD242F}" presName="Name9" presStyleLbl="parChTrans1D2" presStyleIdx="3" presStyleCnt="10"/>
      <dgm:spPr/>
      <dgm:t>
        <a:bodyPr/>
        <a:lstStyle/>
        <a:p>
          <a:endParaRPr lang="pt-BR"/>
        </a:p>
      </dgm:t>
    </dgm:pt>
    <dgm:pt modelId="{B775B58A-7BDA-4D28-9F57-E28739DC6A2E}" type="pres">
      <dgm:prSet presAssocID="{4098E891-7F8E-4AFB-89BC-EA00FBCD242F}" presName="connTx" presStyleLbl="parChTrans1D2" presStyleIdx="3" presStyleCnt="10"/>
      <dgm:spPr/>
      <dgm:t>
        <a:bodyPr/>
        <a:lstStyle/>
        <a:p>
          <a:endParaRPr lang="pt-BR"/>
        </a:p>
      </dgm:t>
    </dgm:pt>
    <dgm:pt modelId="{D5154A53-CDA6-4ED8-B608-F30126EBD82C}" type="pres">
      <dgm:prSet presAssocID="{F14FD06F-5173-423C-8FC2-D0C51D827ADA}" presName="node" presStyleLbl="node1" presStyleIdx="3" presStyleCnt="10" custScaleX="125135" custScaleY="96923" custRadScaleRad="98284" custRadScaleInc="-91321">
        <dgm:presLayoutVars>
          <dgm:bulletEnabled val="1"/>
        </dgm:presLayoutVars>
      </dgm:prSet>
      <dgm:spPr/>
      <dgm:t>
        <a:bodyPr/>
        <a:lstStyle/>
        <a:p>
          <a:endParaRPr lang="pt-BR"/>
        </a:p>
      </dgm:t>
    </dgm:pt>
    <dgm:pt modelId="{B0AD61E5-2101-4D01-AD1D-713EB8496C73}" type="pres">
      <dgm:prSet presAssocID="{650ED3ED-DEF7-465A-8281-5647AD39C4AB}" presName="Name9" presStyleLbl="parChTrans1D2" presStyleIdx="4" presStyleCnt="10"/>
      <dgm:spPr/>
      <dgm:t>
        <a:bodyPr/>
        <a:lstStyle/>
        <a:p>
          <a:endParaRPr lang="pt-BR"/>
        </a:p>
      </dgm:t>
    </dgm:pt>
    <dgm:pt modelId="{675384DA-7551-4E59-BBA1-02649AAE9530}" type="pres">
      <dgm:prSet presAssocID="{650ED3ED-DEF7-465A-8281-5647AD39C4AB}" presName="connTx" presStyleLbl="parChTrans1D2" presStyleIdx="4" presStyleCnt="10"/>
      <dgm:spPr/>
      <dgm:t>
        <a:bodyPr/>
        <a:lstStyle/>
        <a:p>
          <a:endParaRPr lang="pt-BR"/>
        </a:p>
      </dgm:t>
    </dgm:pt>
    <dgm:pt modelId="{6288832D-634D-46E0-92C3-521D1CEDC6EB}" type="pres">
      <dgm:prSet presAssocID="{AB8E4052-A9EB-4AE5-9FB3-1E36AC5C237A}" presName="node" presStyleLbl="node1" presStyleIdx="4" presStyleCnt="10" custScaleX="134452" custRadScaleRad="93820" custRadScaleInc="-109831">
        <dgm:presLayoutVars>
          <dgm:bulletEnabled val="1"/>
        </dgm:presLayoutVars>
      </dgm:prSet>
      <dgm:spPr/>
      <dgm:t>
        <a:bodyPr/>
        <a:lstStyle/>
        <a:p>
          <a:endParaRPr lang="pt-BR"/>
        </a:p>
      </dgm:t>
    </dgm:pt>
    <dgm:pt modelId="{1000A0BD-A280-451F-B2DE-B5E2CD438ABD}" type="pres">
      <dgm:prSet presAssocID="{991DD423-B814-4CE8-AAF9-992CDDEDC839}" presName="Name9" presStyleLbl="parChTrans1D2" presStyleIdx="5" presStyleCnt="10"/>
      <dgm:spPr/>
      <dgm:t>
        <a:bodyPr/>
        <a:lstStyle/>
        <a:p>
          <a:endParaRPr lang="pt-BR"/>
        </a:p>
      </dgm:t>
    </dgm:pt>
    <dgm:pt modelId="{64E7344E-E3AA-463F-BFDA-ABFBEFE2EDAF}" type="pres">
      <dgm:prSet presAssocID="{991DD423-B814-4CE8-AAF9-992CDDEDC839}" presName="connTx" presStyleLbl="parChTrans1D2" presStyleIdx="5" presStyleCnt="10"/>
      <dgm:spPr/>
      <dgm:t>
        <a:bodyPr/>
        <a:lstStyle/>
        <a:p>
          <a:endParaRPr lang="pt-BR"/>
        </a:p>
      </dgm:t>
    </dgm:pt>
    <dgm:pt modelId="{F9F3C20A-DD7A-4D8A-9557-CFFDFBEA29D4}" type="pres">
      <dgm:prSet presAssocID="{65DDCC2A-479A-450D-A618-DBA2D5D5274B}" presName="node" presStyleLbl="node1" presStyleIdx="5" presStyleCnt="10" custScaleX="135876" custRadScaleRad="85901" custRadScaleInc="195373">
        <dgm:presLayoutVars>
          <dgm:bulletEnabled val="1"/>
        </dgm:presLayoutVars>
      </dgm:prSet>
      <dgm:spPr/>
      <dgm:t>
        <a:bodyPr/>
        <a:lstStyle/>
        <a:p>
          <a:endParaRPr lang="pt-BR"/>
        </a:p>
      </dgm:t>
    </dgm:pt>
    <dgm:pt modelId="{3CF8CB89-8532-4140-B89D-2C5C2E5F0185}" type="pres">
      <dgm:prSet presAssocID="{52F45B76-D71C-47D4-8F72-6FF18145A69F}" presName="Name9" presStyleLbl="parChTrans1D2" presStyleIdx="6" presStyleCnt="10"/>
      <dgm:spPr/>
      <dgm:t>
        <a:bodyPr/>
        <a:lstStyle/>
        <a:p>
          <a:endParaRPr lang="pt-BR"/>
        </a:p>
      </dgm:t>
    </dgm:pt>
    <dgm:pt modelId="{0C0269F8-7E29-4423-8E6E-29694B7C0351}" type="pres">
      <dgm:prSet presAssocID="{52F45B76-D71C-47D4-8F72-6FF18145A69F}" presName="connTx" presStyleLbl="parChTrans1D2" presStyleIdx="6" presStyleCnt="10"/>
      <dgm:spPr/>
      <dgm:t>
        <a:bodyPr/>
        <a:lstStyle/>
        <a:p>
          <a:endParaRPr lang="pt-BR"/>
        </a:p>
      </dgm:t>
    </dgm:pt>
    <dgm:pt modelId="{1D73A716-F3DC-498D-B4CB-362BBA8A7C6C}" type="pres">
      <dgm:prSet presAssocID="{44D1EE72-F84C-4979-9ED8-18340B6D7580}" presName="node" presStyleLbl="node1" presStyleIdx="6" presStyleCnt="10" custScaleX="130892" custRadScaleRad="90876" custRadScaleInc="-266139">
        <dgm:presLayoutVars>
          <dgm:bulletEnabled val="1"/>
        </dgm:presLayoutVars>
      </dgm:prSet>
      <dgm:spPr/>
      <dgm:t>
        <a:bodyPr/>
        <a:lstStyle/>
        <a:p>
          <a:endParaRPr lang="pt-BR"/>
        </a:p>
      </dgm:t>
    </dgm:pt>
    <dgm:pt modelId="{49914FCD-91ED-4537-BDEC-EE334FA338E1}" type="pres">
      <dgm:prSet presAssocID="{86DF6164-0BF1-420C-B21C-3A7BEB457563}" presName="Name9" presStyleLbl="parChTrans1D2" presStyleIdx="7" presStyleCnt="10"/>
      <dgm:spPr/>
      <dgm:t>
        <a:bodyPr/>
        <a:lstStyle/>
        <a:p>
          <a:endParaRPr lang="pt-BR"/>
        </a:p>
      </dgm:t>
    </dgm:pt>
    <dgm:pt modelId="{7CB412A2-E13A-4BB9-BFF5-921F306DC5D2}" type="pres">
      <dgm:prSet presAssocID="{86DF6164-0BF1-420C-B21C-3A7BEB457563}" presName="connTx" presStyleLbl="parChTrans1D2" presStyleIdx="7" presStyleCnt="10"/>
      <dgm:spPr/>
      <dgm:t>
        <a:bodyPr/>
        <a:lstStyle/>
        <a:p>
          <a:endParaRPr lang="pt-BR"/>
        </a:p>
      </dgm:t>
    </dgm:pt>
    <dgm:pt modelId="{4AF4F161-3C70-4413-A4D6-B9AAF827A5FE}" type="pres">
      <dgm:prSet presAssocID="{41F0E55C-0F5E-472A-B4C7-9AF0923575F7}" presName="node" presStyleLbl="node1" presStyleIdx="7" presStyleCnt="10" custScaleX="143374" custRadScaleRad="68021" custRadScaleInc="21380">
        <dgm:presLayoutVars>
          <dgm:bulletEnabled val="1"/>
        </dgm:presLayoutVars>
      </dgm:prSet>
      <dgm:spPr/>
      <dgm:t>
        <a:bodyPr/>
        <a:lstStyle/>
        <a:p>
          <a:endParaRPr lang="pt-BR"/>
        </a:p>
      </dgm:t>
    </dgm:pt>
    <dgm:pt modelId="{8A43C31E-C25D-4360-94D8-FB605804A2AA}" type="pres">
      <dgm:prSet presAssocID="{3F8CD5CF-914C-4481-A63B-69D88D512169}" presName="Name9" presStyleLbl="parChTrans1D2" presStyleIdx="8" presStyleCnt="10"/>
      <dgm:spPr/>
      <dgm:t>
        <a:bodyPr/>
        <a:lstStyle/>
        <a:p>
          <a:endParaRPr lang="pt-BR"/>
        </a:p>
      </dgm:t>
    </dgm:pt>
    <dgm:pt modelId="{77BB1C1E-257D-4271-9A9A-F21FD7324174}" type="pres">
      <dgm:prSet presAssocID="{3F8CD5CF-914C-4481-A63B-69D88D512169}" presName="connTx" presStyleLbl="parChTrans1D2" presStyleIdx="8" presStyleCnt="10"/>
      <dgm:spPr/>
      <dgm:t>
        <a:bodyPr/>
        <a:lstStyle/>
        <a:p>
          <a:endParaRPr lang="pt-BR"/>
        </a:p>
      </dgm:t>
    </dgm:pt>
    <dgm:pt modelId="{EF2C1E93-D1B7-4DDA-810D-49475B82D90A}" type="pres">
      <dgm:prSet presAssocID="{4966A431-38D0-451B-AB0E-7207F2C43347}" presName="node" presStyleLbl="node1" presStyleIdx="8" presStyleCnt="10" custScaleX="133334" custScaleY="102014" custRadScaleRad="78115" custRadScaleInc="69659">
        <dgm:presLayoutVars>
          <dgm:bulletEnabled val="1"/>
        </dgm:presLayoutVars>
      </dgm:prSet>
      <dgm:spPr/>
      <dgm:t>
        <a:bodyPr/>
        <a:lstStyle/>
        <a:p>
          <a:endParaRPr lang="pt-BR"/>
        </a:p>
      </dgm:t>
    </dgm:pt>
    <dgm:pt modelId="{093D7A7D-406D-476E-946A-F3CCDE552920}" type="pres">
      <dgm:prSet presAssocID="{86136785-6D0F-46D0-9550-8287CE9000E0}" presName="Name9" presStyleLbl="parChTrans1D2" presStyleIdx="9" presStyleCnt="10"/>
      <dgm:spPr/>
      <dgm:t>
        <a:bodyPr/>
        <a:lstStyle/>
        <a:p>
          <a:endParaRPr lang="pt-BR"/>
        </a:p>
      </dgm:t>
    </dgm:pt>
    <dgm:pt modelId="{84EEA56B-68A9-4437-B56C-F41686E4C211}" type="pres">
      <dgm:prSet presAssocID="{86136785-6D0F-46D0-9550-8287CE9000E0}" presName="connTx" presStyleLbl="parChTrans1D2" presStyleIdx="9" presStyleCnt="10"/>
      <dgm:spPr/>
      <dgm:t>
        <a:bodyPr/>
        <a:lstStyle/>
        <a:p>
          <a:endParaRPr lang="pt-BR"/>
        </a:p>
      </dgm:t>
    </dgm:pt>
    <dgm:pt modelId="{D2D9C7D1-E7A1-4B31-A296-D112AC839C14}" type="pres">
      <dgm:prSet presAssocID="{B885C6B7-54EC-4DC3-B34A-788C7AF5B10A}" presName="node" presStyleLbl="node1" presStyleIdx="9" presStyleCnt="10" custScaleX="133334" custScaleY="102014" custRadScaleRad="100354" custRadScaleInc="41310">
        <dgm:presLayoutVars>
          <dgm:bulletEnabled val="1"/>
        </dgm:presLayoutVars>
      </dgm:prSet>
      <dgm:spPr/>
      <dgm:t>
        <a:bodyPr/>
        <a:lstStyle/>
        <a:p>
          <a:endParaRPr lang="pt-BR"/>
        </a:p>
      </dgm:t>
    </dgm:pt>
  </dgm:ptLst>
  <dgm:cxnLst>
    <dgm:cxn modelId="{31EF59BD-5D8B-4F0D-8292-66721D3E4D14}" srcId="{C27DA049-E82F-4B22-AAC3-48B482848A08}" destId="{41F0E55C-0F5E-472A-B4C7-9AF0923575F7}" srcOrd="7" destOrd="0" parTransId="{86DF6164-0BF1-420C-B21C-3A7BEB457563}" sibTransId="{776B27BB-B86D-4341-943C-F5057061B9CB}"/>
    <dgm:cxn modelId="{240A6B26-6768-4596-BE5E-7A7FD9BBF307}" type="presOf" srcId="{E076CA58-5247-4DBC-BE9A-418EB351C0A5}" destId="{9AE77B14-FA70-4622-8197-7663A8B0A1FF}" srcOrd="0" destOrd="0" presId="urn:microsoft.com/office/officeart/2005/8/layout/radial1"/>
    <dgm:cxn modelId="{8E25EFC5-3B82-47B7-B9CF-43681F9BC11B}" type="presOf" srcId="{F14FD06F-5173-423C-8FC2-D0C51D827ADA}" destId="{D5154A53-CDA6-4ED8-B608-F30126EBD82C}" srcOrd="0" destOrd="0" presId="urn:microsoft.com/office/officeart/2005/8/layout/radial1"/>
    <dgm:cxn modelId="{83B1E79E-EFAC-416F-B2CB-600296AC1246}" type="presOf" srcId="{52F45B76-D71C-47D4-8F72-6FF18145A69F}" destId="{3CF8CB89-8532-4140-B89D-2C5C2E5F0185}" srcOrd="0" destOrd="0" presId="urn:microsoft.com/office/officeart/2005/8/layout/radial1"/>
    <dgm:cxn modelId="{E701DCEF-B29C-47AE-82C7-05F55ABF89F4}" type="presOf" srcId="{19735618-7402-4A43-9B7D-2FDD4FDD6032}" destId="{DE1D5258-52B0-4782-AD52-FB98FD9B0AFB}" srcOrd="0" destOrd="0" presId="urn:microsoft.com/office/officeart/2005/8/layout/radial1"/>
    <dgm:cxn modelId="{C2AD42FB-0824-47F8-B99D-5F056D1A1696}" type="presOf" srcId="{4098E891-7F8E-4AFB-89BC-EA00FBCD242F}" destId="{FB6ED8ED-8D5D-499F-B4D5-19AA63010236}" srcOrd="0" destOrd="0" presId="urn:microsoft.com/office/officeart/2005/8/layout/radial1"/>
    <dgm:cxn modelId="{7690EEF1-7899-41ED-9C54-216AB2736C84}" type="presOf" srcId="{44D1EE72-F84C-4979-9ED8-18340B6D7580}" destId="{1D73A716-F3DC-498D-B4CB-362BBA8A7C6C}" srcOrd="0" destOrd="0" presId="urn:microsoft.com/office/officeart/2005/8/layout/radial1"/>
    <dgm:cxn modelId="{E59652CF-15F0-441E-8C4A-7B0C03FE44A8}" type="presOf" srcId="{86136785-6D0F-46D0-9550-8287CE9000E0}" destId="{093D7A7D-406D-476E-946A-F3CCDE552920}" srcOrd="0" destOrd="0" presId="urn:microsoft.com/office/officeart/2005/8/layout/radial1"/>
    <dgm:cxn modelId="{F48B3B7B-248F-4BB5-AA2C-A7EB8876F824}" type="presOf" srcId="{3F8CD5CF-914C-4481-A63B-69D88D512169}" destId="{77BB1C1E-257D-4271-9A9A-F21FD7324174}" srcOrd="1" destOrd="0" presId="urn:microsoft.com/office/officeart/2005/8/layout/radial1"/>
    <dgm:cxn modelId="{31A337F1-D4ED-4A56-8A85-4D205F8BAC53}" type="presOf" srcId="{19735618-7402-4A43-9B7D-2FDD4FDD6032}" destId="{C15A353B-5AB6-47BF-9F74-587C466040ED}" srcOrd="1" destOrd="0" presId="urn:microsoft.com/office/officeart/2005/8/layout/radial1"/>
    <dgm:cxn modelId="{11848921-910E-433F-AD58-C0F2D9A4B104}" type="presOf" srcId="{65DDCC2A-479A-450D-A618-DBA2D5D5274B}" destId="{F9F3C20A-DD7A-4D8A-9557-CFFDFBEA29D4}" srcOrd="0" destOrd="0" presId="urn:microsoft.com/office/officeart/2005/8/layout/radial1"/>
    <dgm:cxn modelId="{7FC92C71-CE6E-4557-8A43-886B8D37EEEC}" type="presOf" srcId="{7B96F40C-DE93-4072-9358-CADB254D27ED}" destId="{7C00A8E7-AE9B-4557-8151-97654FEB2EB2}" srcOrd="0" destOrd="0" presId="urn:microsoft.com/office/officeart/2005/8/layout/radial1"/>
    <dgm:cxn modelId="{181C3997-AE0D-4E5B-B946-BCF28B16E834}" type="presOf" srcId="{F99CE697-3409-4E03-9472-189A71FC4749}" destId="{B18D4552-7232-48C9-B970-0E190F65537C}" srcOrd="0" destOrd="0" presId="urn:microsoft.com/office/officeart/2005/8/layout/radial1"/>
    <dgm:cxn modelId="{46796F77-3884-4B24-B9F6-C4F4FC370067}" type="presOf" srcId="{B885C6B7-54EC-4DC3-B34A-788C7AF5B10A}" destId="{D2D9C7D1-E7A1-4B31-A296-D112AC839C14}" srcOrd="0" destOrd="0" presId="urn:microsoft.com/office/officeart/2005/8/layout/radial1"/>
    <dgm:cxn modelId="{353552A7-B85D-4F82-BC11-C1C7FDA536D8}" srcId="{C27DA049-E82F-4B22-AAC3-48B482848A08}" destId="{B885C6B7-54EC-4DC3-B34A-788C7AF5B10A}" srcOrd="9" destOrd="0" parTransId="{86136785-6D0F-46D0-9550-8287CE9000E0}" sibTransId="{57ACD4FB-F626-446D-AAEC-84FDF6EDC635}"/>
    <dgm:cxn modelId="{6EA0EAA8-07C6-4075-B346-7621DC8FA6C2}" type="presOf" srcId="{4098E891-7F8E-4AFB-89BC-EA00FBCD242F}" destId="{B775B58A-7BDA-4D28-9F57-E28739DC6A2E}" srcOrd="1" destOrd="0" presId="urn:microsoft.com/office/officeart/2005/8/layout/radial1"/>
    <dgm:cxn modelId="{F9A3C5A3-9831-4C95-83E7-7CEBC5F64298}" type="presOf" srcId="{86DF6164-0BF1-420C-B21C-3A7BEB457563}" destId="{7CB412A2-E13A-4BB9-BFF5-921F306DC5D2}" srcOrd="1" destOrd="0" presId="urn:microsoft.com/office/officeart/2005/8/layout/radial1"/>
    <dgm:cxn modelId="{C86BA103-6FE5-4FB4-BF5A-E3C80C07E788}" srcId="{C27DA049-E82F-4B22-AAC3-48B482848A08}" destId="{4966A431-38D0-451B-AB0E-7207F2C43347}" srcOrd="8" destOrd="0" parTransId="{3F8CD5CF-914C-4481-A63B-69D88D512169}" sibTransId="{F3BF27FC-FE38-4110-94A1-756A2C37F82C}"/>
    <dgm:cxn modelId="{00D22F69-648E-4031-9488-AB3D33105BDC}" type="presOf" srcId="{52F45B76-D71C-47D4-8F72-6FF18145A69F}" destId="{0C0269F8-7E29-4423-8E6E-29694B7C0351}" srcOrd="1" destOrd="0" presId="urn:microsoft.com/office/officeart/2005/8/layout/radial1"/>
    <dgm:cxn modelId="{A9040438-A0C7-41E1-9840-3768264C4692}" type="presOf" srcId="{26FF7DEA-CC11-4CE4-B705-73F4FD1A5920}" destId="{6E1258B8-FE9A-4BD1-B134-9C9228649D96}" srcOrd="0" destOrd="0" presId="urn:microsoft.com/office/officeart/2005/8/layout/radial1"/>
    <dgm:cxn modelId="{4D862EB6-54DF-4D96-820D-8B5FA4733305}" type="presOf" srcId="{92C6508C-3CF2-4A56-BAF4-448F9E51F615}" destId="{78D05049-791F-49F5-B89D-8160C13F18C5}" srcOrd="1" destOrd="0" presId="urn:microsoft.com/office/officeart/2005/8/layout/radial1"/>
    <dgm:cxn modelId="{3599303C-7293-459B-AAD6-655D815AE146}" type="presOf" srcId="{2E5D1FC3-FDBA-4884-9DF9-DE3F9865674F}" destId="{D34CE415-AEE5-49AD-8655-2804FB5D8DF0}" srcOrd="0" destOrd="0" presId="urn:microsoft.com/office/officeart/2005/8/layout/radial1"/>
    <dgm:cxn modelId="{FB5A4679-3D6C-4023-87C4-019FBDE65DDE}" type="presOf" srcId="{92C6508C-3CF2-4A56-BAF4-448F9E51F615}" destId="{2BBF12CC-79F6-4F98-A744-24FB71F8975A}" srcOrd="0" destOrd="0" presId="urn:microsoft.com/office/officeart/2005/8/layout/radial1"/>
    <dgm:cxn modelId="{AC79DF39-EDF0-4327-BB2F-8EF514BF66F4}" type="presOf" srcId="{86DF6164-0BF1-420C-B21C-3A7BEB457563}" destId="{49914FCD-91ED-4537-BDEC-EE334FA338E1}" srcOrd="0" destOrd="0" presId="urn:microsoft.com/office/officeart/2005/8/layout/radial1"/>
    <dgm:cxn modelId="{F86F99B1-5D92-4D84-B0E4-B2D1C21ED277}" srcId="{C27DA049-E82F-4B22-AAC3-48B482848A08}" destId="{F14FD06F-5173-423C-8FC2-D0C51D827ADA}" srcOrd="3" destOrd="0" parTransId="{4098E891-7F8E-4AFB-89BC-EA00FBCD242F}" sibTransId="{5AEBFA92-AF1B-4FEF-A752-C4EE80669AA5}"/>
    <dgm:cxn modelId="{BE2083A6-E02E-4F5C-964D-367C7E81FE78}" type="presOf" srcId="{C27DA049-E82F-4B22-AAC3-48B482848A08}" destId="{066C15A7-A027-4C2D-804B-4780384D275A}" srcOrd="0" destOrd="0" presId="urn:microsoft.com/office/officeart/2005/8/layout/radial1"/>
    <dgm:cxn modelId="{E3FEE640-6B15-4470-8167-49D9D7E1FDD1}" type="presOf" srcId="{3F8CD5CF-914C-4481-A63B-69D88D512169}" destId="{8A43C31E-C25D-4360-94D8-FB605804A2AA}" srcOrd="0" destOrd="0" presId="urn:microsoft.com/office/officeart/2005/8/layout/radial1"/>
    <dgm:cxn modelId="{C21C5C15-FEB3-4D42-9329-0B78F8A98D72}" srcId="{C27DA049-E82F-4B22-AAC3-48B482848A08}" destId="{2E5D1FC3-FDBA-4884-9DF9-DE3F9865674F}" srcOrd="2" destOrd="0" parTransId="{19735618-7402-4A43-9B7D-2FDD4FDD6032}" sibTransId="{C4F3445F-7FF0-4BE7-BBE4-FBAF4A847BFB}"/>
    <dgm:cxn modelId="{CF02DE33-95D5-4E82-A866-8FE5F9561D2B}" srcId="{C27DA049-E82F-4B22-AAC3-48B482848A08}" destId="{26FF7DEA-CC11-4CE4-B705-73F4FD1A5920}" srcOrd="1" destOrd="0" parTransId="{92C6508C-3CF2-4A56-BAF4-448F9E51F615}" sibTransId="{457283B0-EE4E-4073-86AE-908EC1FBE5C8}"/>
    <dgm:cxn modelId="{5EBD81AA-E923-4806-AEED-46DF32EDA205}" srcId="{C27DA049-E82F-4B22-AAC3-48B482848A08}" destId="{AB8E4052-A9EB-4AE5-9FB3-1E36AC5C237A}" srcOrd="4" destOrd="0" parTransId="{650ED3ED-DEF7-465A-8281-5647AD39C4AB}" sibTransId="{13198BBE-0E5D-474F-8586-E869DD63E929}"/>
    <dgm:cxn modelId="{98CD039A-FD5B-4306-84CD-91DE53FA1FE2}" type="presOf" srcId="{650ED3ED-DEF7-465A-8281-5647AD39C4AB}" destId="{B0AD61E5-2101-4D01-AD1D-713EB8496C73}" srcOrd="0" destOrd="0" presId="urn:microsoft.com/office/officeart/2005/8/layout/radial1"/>
    <dgm:cxn modelId="{7B938611-CA44-4285-AA08-262D14B58149}" srcId="{7B96F40C-DE93-4072-9358-CADB254D27ED}" destId="{C27DA049-E82F-4B22-AAC3-48B482848A08}" srcOrd="0" destOrd="0" parTransId="{3E7DCF55-A88C-4A9A-81C6-619A5848545E}" sibTransId="{674D5994-383E-4BA9-872A-6FC5248310B0}"/>
    <dgm:cxn modelId="{3DFD7053-3234-4D2B-9B36-C5FB98692176}" type="presOf" srcId="{E076CA58-5247-4DBC-BE9A-418EB351C0A5}" destId="{62ECD690-4D65-4922-8B59-4D74F0876D47}" srcOrd="1" destOrd="0" presId="urn:microsoft.com/office/officeart/2005/8/layout/radial1"/>
    <dgm:cxn modelId="{7308AD4B-5AAE-44FD-A30B-E0592E6C89F0}" type="presOf" srcId="{86136785-6D0F-46D0-9550-8287CE9000E0}" destId="{84EEA56B-68A9-4437-B56C-F41686E4C211}" srcOrd="1" destOrd="0" presId="urn:microsoft.com/office/officeart/2005/8/layout/radial1"/>
    <dgm:cxn modelId="{413A6584-F3B4-46EB-AB33-9A7124915F52}" type="presOf" srcId="{991DD423-B814-4CE8-AAF9-992CDDEDC839}" destId="{1000A0BD-A280-451F-B2DE-B5E2CD438ABD}" srcOrd="0" destOrd="0" presId="urn:microsoft.com/office/officeart/2005/8/layout/radial1"/>
    <dgm:cxn modelId="{07E1AB9C-F827-470D-990E-9F3256C29C53}" srcId="{C27DA049-E82F-4B22-AAC3-48B482848A08}" destId="{F99CE697-3409-4E03-9472-189A71FC4749}" srcOrd="0" destOrd="0" parTransId="{E076CA58-5247-4DBC-BE9A-418EB351C0A5}" sibTransId="{AFE9DFC9-BADB-4185-9B2A-4C34E2816E1E}"/>
    <dgm:cxn modelId="{1FBE7C71-66DB-4468-BB86-862B98B81F61}" type="presOf" srcId="{AB8E4052-A9EB-4AE5-9FB3-1E36AC5C237A}" destId="{6288832D-634D-46E0-92C3-521D1CEDC6EB}" srcOrd="0" destOrd="0" presId="urn:microsoft.com/office/officeart/2005/8/layout/radial1"/>
    <dgm:cxn modelId="{86F1DD5A-F009-4408-AD40-18405C130248}" srcId="{C27DA049-E82F-4B22-AAC3-48B482848A08}" destId="{44D1EE72-F84C-4979-9ED8-18340B6D7580}" srcOrd="6" destOrd="0" parTransId="{52F45B76-D71C-47D4-8F72-6FF18145A69F}" sibTransId="{2032884F-DBFC-407E-AB32-190BD09D33B7}"/>
    <dgm:cxn modelId="{ECDB2418-A3CF-43D6-BCD5-6D13FCCD7853}" type="presOf" srcId="{41F0E55C-0F5E-472A-B4C7-9AF0923575F7}" destId="{4AF4F161-3C70-4413-A4D6-B9AAF827A5FE}" srcOrd="0" destOrd="0" presId="urn:microsoft.com/office/officeart/2005/8/layout/radial1"/>
    <dgm:cxn modelId="{E3594943-0F7E-49EC-8833-975E85A2BC32}" type="presOf" srcId="{991DD423-B814-4CE8-AAF9-992CDDEDC839}" destId="{64E7344E-E3AA-463F-BFDA-ABFBEFE2EDAF}" srcOrd="1" destOrd="0" presId="urn:microsoft.com/office/officeart/2005/8/layout/radial1"/>
    <dgm:cxn modelId="{016F4D23-467D-41CB-A1E1-F5D96CAF6D0D}" srcId="{C27DA049-E82F-4B22-AAC3-48B482848A08}" destId="{65DDCC2A-479A-450D-A618-DBA2D5D5274B}" srcOrd="5" destOrd="0" parTransId="{991DD423-B814-4CE8-AAF9-992CDDEDC839}" sibTransId="{D4254DC3-0AE6-4465-82C4-1DDF94F5F274}"/>
    <dgm:cxn modelId="{322C6CAC-8BF4-457E-803D-FB462733800B}" type="presOf" srcId="{650ED3ED-DEF7-465A-8281-5647AD39C4AB}" destId="{675384DA-7551-4E59-BBA1-02649AAE9530}" srcOrd="1" destOrd="0" presId="urn:microsoft.com/office/officeart/2005/8/layout/radial1"/>
    <dgm:cxn modelId="{4E75C336-5405-4E87-B1AC-60C40366E56D}" type="presOf" srcId="{4966A431-38D0-451B-AB0E-7207F2C43347}" destId="{EF2C1E93-D1B7-4DDA-810D-49475B82D90A}" srcOrd="0" destOrd="0" presId="urn:microsoft.com/office/officeart/2005/8/layout/radial1"/>
    <dgm:cxn modelId="{E3137816-D9DE-4448-8604-35FFCC68D570}" type="presParOf" srcId="{7C00A8E7-AE9B-4557-8151-97654FEB2EB2}" destId="{066C15A7-A027-4C2D-804B-4780384D275A}" srcOrd="0" destOrd="0" presId="urn:microsoft.com/office/officeart/2005/8/layout/radial1"/>
    <dgm:cxn modelId="{883FEC1A-65C8-4DE6-B19F-8FCC28A287A7}" type="presParOf" srcId="{7C00A8E7-AE9B-4557-8151-97654FEB2EB2}" destId="{9AE77B14-FA70-4622-8197-7663A8B0A1FF}" srcOrd="1" destOrd="0" presId="urn:microsoft.com/office/officeart/2005/8/layout/radial1"/>
    <dgm:cxn modelId="{EA43FA7B-9DF8-4339-AD38-F3B074A0F94D}" type="presParOf" srcId="{9AE77B14-FA70-4622-8197-7663A8B0A1FF}" destId="{62ECD690-4D65-4922-8B59-4D74F0876D47}" srcOrd="0" destOrd="0" presId="urn:microsoft.com/office/officeart/2005/8/layout/radial1"/>
    <dgm:cxn modelId="{503EDF09-ECE9-4CAB-A16D-B5C2EAFE2297}" type="presParOf" srcId="{7C00A8E7-AE9B-4557-8151-97654FEB2EB2}" destId="{B18D4552-7232-48C9-B970-0E190F65537C}" srcOrd="2" destOrd="0" presId="urn:microsoft.com/office/officeart/2005/8/layout/radial1"/>
    <dgm:cxn modelId="{D482A6D0-0594-4947-A6AD-2E15B08934B3}" type="presParOf" srcId="{7C00A8E7-AE9B-4557-8151-97654FEB2EB2}" destId="{2BBF12CC-79F6-4F98-A744-24FB71F8975A}" srcOrd="3" destOrd="0" presId="urn:microsoft.com/office/officeart/2005/8/layout/radial1"/>
    <dgm:cxn modelId="{3DC62E7B-DF18-43E4-9D7A-F2BA52805541}" type="presParOf" srcId="{2BBF12CC-79F6-4F98-A744-24FB71F8975A}" destId="{78D05049-791F-49F5-B89D-8160C13F18C5}" srcOrd="0" destOrd="0" presId="urn:microsoft.com/office/officeart/2005/8/layout/radial1"/>
    <dgm:cxn modelId="{343E2B6A-5B31-4B71-B7CB-67A78C46E5F4}" type="presParOf" srcId="{7C00A8E7-AE9B-4557-8151-97654FEB2EB2}" destId="{6E1258B8-FE9A-4BD1-B134-9C9228649D96}" srcOrd="4" destOrd="0" presId="urn:microsoft.com/office/officeart/2005/8/layout/radial1"/>
    <dgm:cxn modelId="{21654D92-3EDB-46E1-A1CE-09877615BA55}" type="presParOf" srcId="{7C00A8E7-AE9B-4557-8151-97654FEB2EB2}" destId="{DE1D5258-52B0-4782-AD52-FB98FD9B0AFB}" srcOrd="5" destOrd="0" presId="urn:microsoft.com/office/officeart/2005/8/layout/radial1"/>
    <dgm:cxn modelId="{922E3CCC-596A-4797-AF84-D8C54AD4EB4D}" type="presParOf" srcId="{DE1D5258-52B0-4782-AD52-FB98FD9B0AFB}" destId="{C15A353B-5AB6-47BF-9F74-587C466040ED}" srcOrd="0" destOrd="0" presId="urn:microsoft.com/office/officeart/2005/8/layout/radial1"/>
    <dgm:cxn modelId="{3B54471B-47F3-49B7-AC87-AFBAE7425646}" type="presParOf" srcId="{7C00A8E7-AE9B-4557-8151-97654FEB2EB2}" destId="{D34CE415-AEE5-49AD-8655-2804FB5D8DF0}" srcOrd="6" destOrd="0" presId="urn:microsoft.com/office/officeart/2005/8/layout/radial1"/>
    <dgm:cxn modelId="{1C115613-61F9-4F1B-B7E4-5650D6E07283}" type="presParOf" srcId="{7C00A8E7-AE9B-4557-8151-97654FEB2EB2}" destId="{FB6ED8ED-8D5D-499F-B4D5-19AA63010236}" srcOrd="7" destOrd="0" presId="urn:microsoft.com/office/officeart/2005/8/layout/radial1"/>
    <dgm:cxn modelId="{D942D566-A58B-453A-B2BB-07D38CBD1EA6}" type="presParOf" srcId="{FB6ED8ED-8D5D-499F-B4D5-19AA63010236}" destId="{B775B58A-7BDA-4D28-9F57-E28739DC6A2E}" srcOrd="0" destOrd="0" presId="urn:microsoft.com/office/officeart/2005/8/layout/radial1"/>
    <dgm:cxn modelId="{46C686A1-3CE6-4BC4-9A3F-5B07F10888C3}" type="presParOf" srcId="{7C00A8E7-AE9B-4557-8151-97654FEB2EB2}" destId="{D5154A53-CDA6-4ED8-B608-F30126EBD82C}" srcOrd="8" destOrd="0" presId="urn:microsoft.com/office/officeart/2005/8/layout/radial1"/>
    <dgm:cxn modelId="{762F932C-644E-43D0-BC12-6B460B74D3D4}" type="presParOf" srcId="{7C00A8E7-AE9B-4557-8151-97654FEB2EB2}" destId="{B0AD61E5-2101-4D01-AD1D-713EB8496C73}" srcOrd="9" destOrd="0" presId="urn:microsoft.com/office/officeart/2005/8/layout/radial1"/>
    <dgm:cxn modelId="{3B1F5BF5-71BF-4395-B7BD-0CBDDF233A3F}" type="presParOf" srcId="{B0AD61E5-2101-4D01-AD1D-713EB8496C73}" destId="{675384DA-7551-4E59-BBA1-02649AAE9530}" srcOrd="0" destOrd="0" presId="urn:microsoft.com/office/officeart/2005/8/layout/radial1"/>
    <dgm:cxn modelId="{FB9937A5-61CE-4BD0-9B75-0D616FB40D42}" type="presParOf" srcId="{7C00A8E7-AE9B-4557-8151-97654FEB2EB2}" destId="{6288832D-634D-46E0-92C3-521D1CEDC6EB}" srcOrd="10" destOrd="0" presId="urn:microsoft.com/office/officeart/2005/8/layout/radial1"/>
    <dgm:cxn modelId="{C27EBD74-A458-47C4-9511-405827788A2B}" type="presParOf" srcId="{7C00A8E7-AE9B-4557-8151-97654FEB2EB2}" destId="{1000A0BD-A280-451F-B2DE-B5E2CD438ABD}" srcOrd="11" destOrd="0" presId="urn:microsoft.com/office/officeart/2005/8/layout/radial1"/>
    <dgm:cxn modelId="{2BCC49AD-2D99-4E56-A4B2-F5F149369900}" type="presParOf" srcId="{1000A0BD-A280-451F-B2DE-B5E2CD438ABD}" destId="{64E7344E-E3AA-463F-BFDA-ABFBEFE2EDAF}" srcOrd="0" destOrd="0" presId="urn:microsoft.com/office/officeart/2005/8/layout/radial1"/>
    <dgm:cxn modelId="{37F27901-A4DA-4A10-A948-933F8F05AD8E}" type="presParOf" srcId="{7C00A8E7-AE9B-4557-8151-97654FEB2EB2}" destId="{F9F3C20A-DD7A-4D8A-9557-CFFDFBEA29D4}" srcOrd="12" destOrd="0" presId="urn:microsoft.com/office/officeart/2005/8/layout/radial1"/>
    <dgm:cxn modelId="{3CAB4BCA-FC9E-44BB-8BAF-829AD0D7A818}" type="presParOf" srcId="{7C00A8E7-AE9B-4557-8151-97654FEB2EB2}" destId="{3CF8CB89-8532-4140-B89D-2C5C2E5F0185}" srcOrd="13" destOrd="0" presId="urn:microsoft.com/office/officeart/2005/8/layout/radial1"/>
    <dgm:cxn modelId="{4315690C-0D07-4FA6-85A2-D9BB6AFFB15C}" type="presParOf" srcId="{3CF8CB89-8532-4140-B89D-2C5C2E5F0185}" destId="{0C0269F8-7E29-4423-8E6E-29694B7C0351}" srcOrd="0" destOrd="0" presId="urn:microsoft.com/office/officeart/2005/8/layout/radial1"/>
    <dgm:cxn modelId="{0D08DFC3-0E13-4D51-95C6-1E0C5D6EAD03}" type="presParOf" srcId="{7C00A8E7-AE9B-4557-8151-97654FEB2EB2}" destId="{1D73A716-F3DC-498D-B4CB-362BBA8A7C6C}" srcOrd="14" destOrd="0" presId="urn:microsoft.com/office/officeart/2005/8/layout/radial1"/>
    <dgm:cxn modelId="{F444C0A7-8392-4018-8711-FA79F2C1DF27}" type="presParOf" srcId="{7C00A8E7-AE9B-4557-8151-97654FEB2EB2}" destId="{49914FCD-91ED-4537-BDEC-EE334FA338E1}" srcOrd="15" destOrd="0" presId="urn:microsoft.com/office/officeart/2005/8/layout/radial1"/>
    <dgm:cxn modelId="{573100A4-5EC9-4682-9F13-DC5EC74BE087}" type="presParOf" srcId="{49914FCD-91ED-4537-BDEC-EE334FA338E1}" destId="{7CB412A2-E13A-4BB9-BFF5-921F306DC5D2}" srcOrd="0" destOrd="0" presId="urn:microsoft.com/office/officeart/2005/8/layout/radial1"/>
    <dgm:cxn modelId="{38139C4C-9784-429C-9190-840DF2666E01}" type="presParOf" srcId="{7C00A8E7-AE9B-4557-8151-97654FEB2EB2}" destId="{4AF4F161-3C70-4413-A4D6-B9AAF827A5FE}" srcOrd="16" destOrd="0" presId="urn:microsoft.com/office/officeart/2005/8/layout/radial1"/>
    <dgm:cxn modelId="{6003DB22-E309-4438-9BC8-A55B49B04DE0}" type="presParOf" srcId="{7C00A8E7-AE9B-4557-8151-97654FEB2EB2}" destId="{8A43C31E-C25D-4360-94D8-FB605804A2AA}" srcOrd="17" destOrd="0" presId="urn:microsoft.com/office/officeart/2005/8/layout/radial1"/>
    <dgm:cxn modelId="{F3BD6392-4E08-49ED-BB68-88F0B6A17F4A}" type="presParOf" srcId="{8A43C31E-C25D-4360-94D8-FB605804A2AA}" destId="{77BB1C1E-257D-4271-9A9A-F21FD7324174}" srcOrd="0" destOrd="0" presId="urn:microsoft.com/office/officeart/2005/8/layout/radial1"/>
    <dgm:cxn modelId="{D95A9096-41F7-4DFE-AF5D-EBBD443E9298}" type="presParOf" srcId="{7C00A8E7-AE9B-4557-8151-97654FEB2EB2}" destId="{EF2C1E93-D1B7-4DDA-810D-49475B82D90A}" srcOrd="18" destOrd="0" presId="urn:microsoft.com/office/officeart/2005/8/layout/radial1"/>
    <dgm:cxn modelId="{05ADD4CD-954C-479F-968D-07D1E99FE6B6}" type="presParOf" srcId="{7C00A8E7-AE9B-4557-8151-97654FEB2EB2}" destId="{093D7A7D-406D-476E-946A-F3CCDE552920}" srcOrd="19" destOrd="0" presId="urn:microsoft.com/office/officeart/2005/8/layout/radial1"/>
    <dgm:cxn modelId="{8CCF5CD3-3343-4A68-9028-57F90B024A63}" type="presParOf" srcId="{093D7A7D-406D-476E-946A-F3CCDE552920}" destId="{84EEA56B-68A9-4437-B56C-F41686E4C211}" srcOrd="0" destOrd="0" presId="urn:microsoft.com/office/officeart/2005/8/layout/radial1"/>
    <dgm:cxn modelId="{27DD9B04-2A5E-4769-AC1D-B14098117ED3}" type="presParOf" srcId="{7C00A8E7-AE9B-4557-8151-97654FEB2EB2}" destId="{D2D9C7D1-E7A1-4B31-A296-D112AC839C14}" srcOrd="20"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B96F40C-DE93-4072-9358-CADB254D27ED}"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pt-BR"/>
        </a:p>
      </dgm:t>
    </dgm:pt>
    <dgm:pt modelId="{C27DA049-E82F-4B22-AAC3-48B482848A08}">
      <dgm:prSet phldrT="[Texto]" custT="1"/>
      <dgm:spPr>
        <a:solidFill>
          <a:srgbClr val="D95792"/>
        </a:solidFill>
      </dgm:spPr>
      <dgm:t>
        <a:bodyPr/>
        <a:lstStyle/>
        <a:p>
          <a:r>
            <a:rPr lang="pt-BR" sz="2800" b="1" dirty="0" smtClean="0"/>
            <a:t>AI</a:t>
          </a:r>
          <a:endParaRPr lang="pt-BR" sz="2800" b="1" dirty="0"/>
        </a:p>
      </dgm:t>
    </dgm:pt>
    <dgm:pt modelId="{3E7DCF55-A88C-4A9A-81C6-619A5848545E}" type="parTrans" cxnId="{7B938611-CA44-4285-AA08-262D14B58149}">
      <dgm:prSet/>
      <dgm:spPr/>
      <dgm:t>
        <a:bodyPr/>
        <a:lstStyle/>
        <a:p>
          <a:endParaRPr lang="pt-BR" sz="1200" b="1"/>
        </a:p>
      </dgm:t>
    </dgm:pt>
    <dgm:pt modelId="{674D5994-383E-4BA9-872A-6FC5248310B0}" type="sibTrans" cxnId="{7B938611-CA44-4285-AA08-262D14B58149}">
      <dgm:prSet/>
      <dgm:spPr/>
      <dgm:t>
        <a:bodyPr/>
        <a:lstStyle/>
        <a:p>
          <a:endParaRPr lang="pt-BR" sz="1200" b="1"/>
        </a:p>
      </dgm:t>
    </dgm:pt>
    <dgm:pt modelId="{F14FD06F-5173-423C-8FC2-D0C51D827ADA}">
      <dgm:prSet phldrT="[Texto]" custT="1"/>
      <dgm:spPr>
        <a:solidFill>
          <a:schemeClr val="bg2">
            <a:lumMod val="90000"/>
          </a:schemeClr>
        </a:solidFill>
      </dgm:spPr>
      <dgm:t>
        <a:bodyPr/>
        <a:lstStyle/>
        <a:p>
          <a:r>
            <a:rPr lang="pt-BR" sz="3200" b="1" dirty="0" smtClean="0">
              <a:solidFill>
                <a:schemeClr val="tx1"/>
              </a:solidFill>
            </a:rPr>
            <a:t>4</a:t>
          </a:r>
          <a:endParaRPr lang="pt-BR" sz="3200" b="1" dirty="0">
            <a:solidFill>
              <a:schemeClr val="tx1"/>
            </a:solidFill>
          </a:endParaRPr>
        </a:p>
      </dgm:t>
    </dgm:pt>
    <dgm:pt modelId="{4098E891-7F8E-4AFB-89BC-EA00FBCD242F}" type="parTrans" cxnId="{F86F99B1-5D92-4D84-B0E4-B2D1C21ED277}">
      <dgm:prSet custT="1"/>
      <dgm:spPr/>
      <dgm:t>
        <a:bodyPr/>
        <a:lstStyle/>
        <a:p>
          <a:endParaRPr lang="pt-BR" sz="1200" b="1"/>
        </a:p>
      </dgm:t>
    </dgm:pt>
    <dgm:pt modelId="{5AEBFA92-AF1B-4FEF-A752-C4EE80669AA5}" type="sibTrans" cxnId="{F86F99B1-5D92-4D84-B0E4-B2D1C21ED277}">
      <dgm:prSet/>
      <dgm:spPr/>
      <dgm:t>
        <a:bodyPr/>
        <a:lstStyle/>
        <a:p>
          <a:endParaRPr lang="pt-BR" sz="1200" b="1"/>
        </a:p>
      </dgm:t>
    </dgm:pt>
    <dgm:pt modelId="{AB8E4052-A9EB-4AE5-9FB3-1E36AC5C237A}">
      <dgm:prSet phldrT="[Texto]" custT="1"/>
      <dgm:spPr>
        <a:solidFill>
          <a:schemeClr val="bg1">
            <a:lumMod val="65000"/>
          </a:schemeClr>
        </a:solidFill>
      </dgm:spPr>
      <dgm:t>
        <a:bodyPr/>
        <a:lstStyle/>
        <a:p>
          <a:r>
            <a:rPr lang="pt-BR" sz="3200" b="1" dirty="0" smtClean="0"/>
            <a:t>5</a:t>
          </a:r>
          <a:endParaRPr lang="pt-BR" sz="3200" b="1" dirty="0"/>
        </a:p>
      </dgm:t>
    </dgm:pt>
    <dgm:pt modelId="{650ED3ED-DEF7-465A-8281-5647AD39C4AB}" type="parTrans" cxnId="{5EBD81AA-E923-4806-AEED-46DF32EDA205}">
      <dgm:prSet custT="1"/>
      <dgm:spPr/>
      <dgm:t>
        <a:bodyPr/>
        <a:lstStyle/>
        <a:p>
          <a:endParaRPr lang="pt-BR" sz="1200" b="1"/>
        </a:p>
      </dgm:t>
    </dgm:pt>
    <dgm:pt modelId="{13198BBE-0E5D-474F-8586-E869DD63E929}" type="sibTrans" cxnId="{5EBD81AA-E923-4806-AEED-46DF32EDA205}">
      <dgm:prSet/>
      <dgm:spPr/>
      <dgm:t>
        <a:bodyPr/>
        <a:lstStyle/>
        <a:p>
          <a:endParaRPr lang="pt-BR" sz="1200" b="1"/>
        </a:p>
      </dgm:t>
    </dgm:pt>
    <dgm:pt modelId="{26FF7DEA-CC11-4CE4-B705-73F4FD1A5920}">
      <dgm:prSet phldrT="[Texto]" custT="1"/>
      <dgm:spPr>
        <a:solidFill>
          <a:schemeClr val="bg2">
            <a:lumMod val="90000"/>
          </a:schemeClr>
        </a:solidFill>
      </dgm:spPr>
      <dgm:t>
        <a:bodyPr/>
        <a:lstStyle/>
        <a:p>
          <a:endParaRPr lang="pt-BR" sz="1200" b="1" dirty="0" smtClean="0">
            <a:solidFill>
              <a:schemeClr val="tx1"/>
            </a:solidFill>
          </a:endParaRPr>
        </a:p>
        <a:p>
          <a:endParaRPr lang="pt-BR" sz="3200" b="1" dirty="0" smtClean="0">
            <a:solidFill>
              <a:schemeClr val="tx1"/>
            </a:solidFill>
          </a:endParaRPr>
        </a:p>
        <a:p>
          <a:r>
            <a:rPr lang="pt-BR" sz="3200" b="1" dirty="0" smtClean="0">
              <a:solidFill>
                <a:schemeClr val="tx1"/>
              </a:solidFill>
            </a:rPr>
            <a:t>2</a:t>
          </a:r>
        </a:p>
        <a:p>
          <a:endParaRPr lang="pt-BR" sz="1200" b="1" dirty="0" smtClean="0">
            <a:solidFill>
              <a:schemeClr val="tx1"/>
            </a:solidFill>
          </a:endParaRPr>
        </a:p>
        <a:p>
          <a:endParaRPr lang="pt-BR" sz="1200" b="1" dirty="0">
            <a:solidFill>
              <a:schemeClr val="tx1"/>
            </a:solidFill>
          </a:endParaRPr>
        </a:p>
      </dgm:t>
    </dgm:pt>
    <dgm:pt modelId="{92C6508C-3CF2-4A56-BAF4-448F9E51F615}" type="parTrans" cxnId="{CF02DE33-95D5-4E82-A866-8FE5F9561D2B}">
      <dgm:prSet custT="1"/>
      <dgm:spPr/>
      <dgm:t>
        <a:bodyPr/>
        <a:lstStyle/>
        <a:p>
          <a:endParaRPr lang="pt-BR" sz="1200" b="1"/>
        </a:p>
      </dgm:t>
    </dgm:pt>
    <dgm:pt modelId="{457283B0-EE4E-4073-86AE-908EC1FBE5C8}" type="sibTrans" cxnId="{CF02DE33-95D5-4E82-A866-8FE5F9561D2B}">
      <dgm:prSet/>
      <dgm:spPr/>
      <dgm:t>
        <a:bodyPr/>
        <a:lstStyle/>
        <a:p>
          <a:endParaRPr lang="pt-BR" sz="1200" b="1"/>
        </a:p>
      </dgm:t>
    </dgm:pt>
    <dgm:pt modelId="{F99CE697-3409-4E03-9472-189A71FC4749}">
      <dgm:prSet phldrT="[Texto]" custT="1"/>
      <dgm:spPr>
        <a:solidFill>
          <a:schemeClr val="bg1">
            <a:lumMod val="65000"/>
          </a:schemeClr>
        </a:solidFill>
      </dgm:spPr>
      <dgm:t>
        <a:bodyPr/>
        <a:lstStyle/>
        <a:p>
          <a:r>
            <a:rPr lang="pt-BR" sz="3200" b="1" dirty="0" smtClean="0">
              <a:solidFill>
                <a:schemeClr val="tx1"/>
              </a:solidFill>
            </a:rPr>
            <a:t>1 </a:t>
          </a:r>
        </a:p>
        <a:p>
          <a:endParaRPr lang="pt-BR" sz="1600" b="1" dirty="0"/>
        </a:p>
      </dgm:t>
    </dgm:pt>
    <dgm:pt modelId="{E076CA58-5247-4DBC-BE9A-418EB351C0A5}" type="parTrans" cxnId="{07E1AB9C-F827-470D-990E-9F3256C29C53}">
      <dgm:prSet custT="1"/>
      <dgm:spPr/>
      <dgm:t>
        <a:bodyPr/>
        <a:lstStyle/>
        <a:p>
          <a:endParaRPr lang="pt-BR" sz="1200" b="1"/>
        </a:p>
      </dgm:t>
    </dgm:pt>
    <dgm:pt modelId="{AFE9DFC9-BADB-4185-9B2A-4C34E2816E1E}" type="sibTrans" cxnId="{07E1AB9C-F827-470D-990E-9F3256C29C53}">
      <dgm:prSet/>
      <dgm:spPr/>
      <dgm:t>
        <a:bodyPr/>
        <a:lstStyle/>
        <a:p>
          <a:endParaRPr lang="pt-BR" sz="1200" b="1"/>
        </a:p>
      </dgm:t>
    </dgm:pt>
    <dgm:pt modelId="{2E5D1FC3-FDBA-4884-9DF9-DE3F9865674F}">
      <dgm:prSet phldrT="[Texto]" custT="1"/>
      <dgm:spPr>
        <a:solidFill>
          <a:schemeClr val="bg1">
            <a:lumMod val="65000"/>
          </a:schemeClr>
        </a:solidFill>
      </dgm:spPr>
      <dgm:t>
        <a:bodyPr/>
        <a:lstStyle/>
        <a:p>
          <a:r>
            <a:rPr lang="pt-BR" sz="3200" b="1" dirty="0" smtClean="0"/>
            <a:t>3</a:t>
          </a:r>
          <a:endParaRPr lang="pt-BR" sz="3200" b="1" dirty="0"/>
        </a:p>
      </dgm:t>
    </dgm:pt>
    <dgm:pt modelId="{19735618-7402-4A43-9B7D-2FDD4FDD6032}" type="parTrans" cxnId="{C21C5C15-FEB3-4D42-9329-0B78F8A98D72}">
      <dgm:prSet/>
      <dgm:spPr/>
      <dgm:t>
        <a:bodyPr/>
        <a:lstStyle/>
        <a:p>
          <a:endParaRPr lang="pt-BR" b="1"/>
        </a:p>
      </dgm:t>
    </dgm:pt>
    <dgm:pt modelId="{C4F3445F-7FF0-4BE7-BBE4-FBAF4A847BFB}" type="sibTrans" cxnId="{C21C5C15-FEB3-4D42-9329-0B78F8A98D72}">
      <dgm:prSet/>
      <dgm:spPr/>
      <dgm:t>
        <a:bodyPr/>
        <a:lstStyle/>
        <a:p>
          <a:endParaRPr lang="pt-BR" b="1"/>
        </a:p>
      </dgm:t>
    </dgm:pt>
    <dgm:pt modelId="{44D1EE72-F84C-4979-9ED8-18340B6D7580}">
      <dgm:prSet phldrT="[Texto]" custT="1"/>
      <dgm:spPr>
        <a:solidFill>
          <a:schemeClr val="bg2">
            <a:lumMod val="90000"/>
          </a:schemeClr>
        </a:solidFill>
      </dgm:spPr>
      <dgm:t>
        <a:bodyPr/>
        <a:lstStyle/>
        <a:p>
          <a:r>
            <a:rPr lang="pt-BR" sz="3200" b="1" dirty="0" smtClean="0">
              <a:solidFill>
                <a:schemeClr val="tx1"/>
              </a:solidFill>
            </a:rPr>
            <a:t>6</a:t>
          </a:r>
          <a:endParaRPr lang="pt-BR" sz="3200" b="1" dirty="0">
            <a:solidFill>
              <a:schemeClr val="tx1"/>
            </a:solidFill>
          </a:endParaRPr>
        </a:p>
      </dgm:t>
    </dgm:pt>
    <dgm:pt modelId="{52F45B76-D71C-47D4-8F72-6FF18145A69F}" type="parTrans" cxnId="{86F1DD5A-F009-4408-AD40-18405C130248}">
      <dgm:prSet/>
      <dgm:spPr/>
      <dgm:t>
        <a:bodyPr/>
        <a:lstStyle/>
        <a:p>
          <a:endParaRPr lang="pt-BR" b="1"/>
        </a:p>
      </dgm:t>
    </dgm:pt>
    <dgm:pt modelId="{2032884F-DBFC-407E-AB32-190BD09D33B7}" type="sibTrans" cxnId="{86F1DD5A-F009-4408-AD40-18405C130248}">
      <dgm:prSet/>
      <dgm:spPr/>
      <dgm:t>
        <a:bodyPr/>
        <a:lstStyle/>
        <a:p>
          <a:endParaRPr lang="pt-BR" b="1"/>
        </a:p>
      </dgm:t>
    </dgm:pt>
    <dgm:pt modelId="{7C00A8E7-AE9B-4557-8151-97654FEB2EB2}" type="pres">
      <dgm:prSet presAssocID="{7B96F40C-DE93-4072-9358-CADB254D27ED}" presName="cycle" presStyleCnt="0">
        <dgm:presLayoutVars>
          <dgm:chMax val="1"/>
          <dgm:dir/>
          <dgm:animLvl val="ctr"/>
          <dgm:resizeHandles val="exact"/>
        </dgm:presLayoutVars>
      </dgm:prSet>
      <dgm:spPr/>
      <dgm:t>
        <a:bodyPr/>
        <a:lstStyle/>
        <a:p>
          <a:endParaRPr lang="pt-BR"/>
        </a:p>
      </dgm:t>
    </dgm:pt>
    <dgm:pt modelId="{066C15A7-A027-4C2D-804B-4780384D275A}" type="pres">
      <dgm:prSet presAssocID="{C27DA049-E82F-4B22-AAC3-48B482848A08}" presName="centerShape" presStyleLbl="node0" presStyleIdx="0" presStyleCnt="1" custScaleX="185327" custScaleY="141321" custLinFactNeighborX="8349"/>
      <dgm:spPr/>
      <dgm:t>
        <a:bodyPr/>
        <a:lstStyle/>
        <a:p>
          <a:endParaRPr lang="pt-BR"/>
        </a:p>
      </dgm:t>
    </dgm:pt>
    <dgm:pt modelId="{9AE77B14-FA70-4622-8197-7663A8B0A1FF}" type="pres">
      <dgm:prSet presAssocID="{E076CA58-5247-4DBC-BE9A-418EB351C0A5}" presName="Name9" presStyleLbl="parChTrans1D2" presStyleIdx="0" presStyleCnt="6"/>
      <dgm:spPr/>
      <dgm:t>
        <a:bodyPr/>
        <a:lstStyle/>
        <a:p>
          <a:endParaRPr lang="pt-BR"/>
        </a:p>
      </dgm:t>
    </dgm:pt>
    <dgm:pt modelId="{62ECD690-4D65-4922-8B59-4D74F0876D47}" type="pres">
      <dgm:prSet presAssocID="{E076CA58-5247-4DBC-BE9A-418EB351C0A5}" presName="connTx" presStyleLbl="parChTrans1D2" presStyleIdx="0" presStyleCnt="6"/>
      <dgm:spPr/>
      <dgm:t>
        <a:bodyPr/>
        <a:lstStyle/>
        <a:p>
          <a:endParaRPr lang="pt-BR"/>
        </a:p>
      </dgm:t>
    </dgm:pt>
    <dgm:pt modelId="{B18D4552-7232-48C9-B970-0E190F65537C}" type="pres">
      <dgm:prSet presAssocID="{F99CE697-3409-4E03-9472-189A71FC4749}" presName="node" presStyleLbl="node1" presStyleIdx="0" presStyleCnt="6" custScaleX="227387" custScaleY="102205" custRadScaleRad="81645" custRadScaleInc="21501">
        <dgm:presLayoutVars>
          <dgm:bulletEnabled val="1"/>
        </dgm:presLayoutVars>
      </dgm:prSet>
      <dgm:spPr/>
      <dgm:t>
        <a:bodyPr/>
        <a:lstStyle/>
        <a:p>
          <a:endParaRPr lang="pt-BR"/>
        </a:p>
      </dgm:t>
    </dgm:pt>
    <dgm:pt modelId="{2BBF12CC-79F6-4F98-A744-24FB71F8975A}" type="pres">
      <dgm:prSet presAssocID="{92C6508C-3CF2-4A56-BAF4-448F9E51F615}" presName="Name9" presStyleLbl="parChTrans1D2" presStyleIdx="1" presStyleCnt="6"/>
      <dgm:spPr/>
      <dgm:t>
        <a:bodyPr/>
        <a:lstStyle/>
        <a:p>
          <a:endParaRPr lang="pt-BR"/>
        </a:p>
      </dgm:t>
    </dgm:pt>
    <dgm:pt modelId="{78D05049-791F-49F5-B89D-8160C13F18C5}" type="pres">
      <dgm:prSet presAssocID="{92C6508C-3CF2-4A56-BAF4-448F9E51F615}" presName="connTx" presStyleLbl="parChTrans1D2" presStyleIdx="1" presStyleCnt="6"/>
      <dgm:spPr/>
      <dgm:t>
        <a:bodyPr/>
        <a:lstStyle/>
        <a:p>
          <a:endParaRPr lang="pt-BR"/>
        </a:p>
      </dgm:t>
    </dgm:pt>
    <dgm:pt modelId="{6E1258B8-FE9A-4BD1-B134-9C9228649D96}" type="pres">
      <dgm:prSet presAssocID="{26FF7DEA-CC11-4CE4-B705-73F4FD1A5920}" presName="node" presStyleLbl="node1" presStyleIdx="1" presStyleCnt="6" custScaleX="122813" custScaleY="90245" custRadScaleRad="94751" custRadScaleInc="20212">
        <dgm:presLayoutVars>
          <dgm:bulletEnabled val="1"/>
        </dgm:presLayoutVars>
      </dgm:prSet>
      <dgm:spPr/>
      <dgm:t>
        <a:bodyPr/>
        <a:lstStyle/>
        <a:p>
          <a:endParaRPr lang="pt-BR"/>
        </a:p>
      </dgm:t>
    </dgm:pt>
    <dgm:pt modelId="{DE1D5258-52B0-4782-AD52-FB98FD9B0AFB}" type="pres">
      <dgm:prSet presAssocID="{19735618-7402-4A43-9B7D-2FDD4FDD6032}" presName="Name9" presStyleLbl="parChTrans1D2" presStyleIdx="2" presStyleCnt="6"/>
      <dgm:spPr/>
      <dgm:t>
        <a:bodyPr/>
        <a:lstStyle/>
        <a:p>
          <a:endParaRPr lang="pt-BR"/>
        </a:p>
      </dgm:t>
    </dgm:pt>
    <dgm:pt modelId="{C15A353B-5AB6-47BF-9F74-587C466040ED}" type="pres">
      <dgm:prSet presAssocID="{19735618-7402-4A43-9B7D-2FDD4FDD6032}" presName="connTx" presStyleLbl="parChTrans1D2" presStyleIdx="2" presStyleCnt="6"/>
      <dgm:spPr/>
      <dgm:t>
        <a:bodyPr/>
        <a:lstStyle/>
        <a:p>
          <a:endParaRPr lang="pt-BR"/>
        </a:p>
      </dgm:t>
    </dgm:pt>
    <dgm:pt modelId="{D34CE415-AEE5-49AD-8655-2804FB5D8DF0}" type="pres">
      <dgm:prSet presAssocID="{2E5D1FC3-FDBA-4884-9DF9-DE3F9865674F}" presName="node" presStyleLbl="node1" presStyleIdx="2" presStyleCnt="6" custScaleX="127304" custScaleY="98794" custRadScaleRad="104092" custRadScaleInc="-44497">
        <dgm:presLayoutVars>
          <dgm:bulletEnabled val="1"/>
        </dgm:presLayoutVars>
      </dgm:prSet>
      <dgm:spPr/>
      <dgm:t>
        <a:bodyPr/>
        <a:lstStyle/>
        <a:p>
          <a:endParaRPr lang="pt-BR"/>
        </a:p>
      </dgm:t>
    </dgm:pt>
    <dgm:pt modelId="{FB6ED8ED-8D5D-499F-B4D5-19AA63010236}" type="pres">
      <dgm:prSet presAssocID="{4098E891-7F8E-4AFB-89BC-EA00FBCD242F}" presName="Name9" presStyleLbl="parChTrans1D2" presStyleIdx="3" presStyleCnt="6"/>
      <dgm:spPr/>
      <dgm:t>
        <a:bodyPr/>
        <a:lstStyle/>
        <a:p>
          <a:endParaRPr lang="pt-BR"/>
        </a:p>
      </dgm:t>
    </dgm:pt>
    <dgm:pt modelId="{B775B58A-7BDA-4D28-9F57-E28739DC6A2E}" type="pres">
      <dgm:prSet presAssocID="{4098E891-7F8E-4AFB-89BC-EA00FBCD242F}" presName="connTx" presStyleLbl="parChTrans1D2" presStyleIdx="3" presStyleCnt="6"/>
      <dgm:spPr/>
      <dgm:t>
        <a:bodyPr/>
        <a:lstStyle/>
        <a:p>
          <a:endParaRPr lang="pt-BR"/>
        </a:p>
      </dgm:t>
    </dgm:pt>
    <dgm:pt modelId="{D5154A53-CDA6-4ED8-B608-F30126EBD82C}" type="pres">
      <dgm:prSet presAssocID="{F14FD06F-5173-423C-8FC2-D0C51D827ADA}" presName="node" presStyleLbl="node1" presStyleIdx="3" presStyleCnt="6" custScaleX="125135" custScaleY="96923" custRadScaleRad="80218" custRadScaleInc="-53718">
        <dgm:presLayoutVars>
          <dgm:bulletEnabled val="1"/>
        </dgm:presLayoutVars>
      </dgm:prSet>
      <dgm:spPr/>
      <dgm:t>
        <a:bodyPr/>
        <a:lstStyle/>
        <a:p>
          <a:endParaRPr lang="pt-BR"/>
        </a:p>
      </dgm:t>
    </dgm:pt>
    <dgm:pt modelId="{B0AD61E5-2101-4D01-AD1D-713EB8496C73}" type="pres">
      <dgm:prSet presAssocID="{650ED3ED-DEF7-465A-8281-5647AD39C4AB}" presName="Name9" presStyleLbl="parChTrans1D2" presStyleIdx="4" presStyleCnt="6"/>
      <dgm:spPr/>
      <dgm:t>
        <a:bodyPr/>
        <a:lstStyle/>
        <a:p>
          <a:endParaRPr lang="pt-BR"/>
        </a:p>
      </dgm:t>
    </dgm:pt>
    <dgm:pt modelId="{675384DA-7551-4E59-BBA1-02649AAE9530}" type="pres">
      <dgm:prSet presAssocID="{650ED3ED-DEF7-465A-8281-5647AD39C4AB}" presName="connTx" presStyleLbl="parChTrans1D2" presStyleIdx="4" presStyleCnt="6"/>
      <dgm:spPr/>
      <dgm:t>
        <a:bodyPr/>
        <a:lstStyle/>
        <a:p>
          <a:endParaRPr lang="pt-BR"/>
        </a:p>
      </dgm:t>
    </dgm:pt>
    <dgm:pt modelId="{6288832D-634D-46E0-92C3-521D1CEDC6EB}" type="pres">
      <dgm:prSet presAssocID="{AB8E4052-A9EB-4AE5-9FB3-1E36AC5C237A}" presName="node" presStyleLbl="node1" presStyleIdx="4" presStyleCnt="6" custScaleX="134452" custRadScaleRad="72067" custRadScaleInc="-30856">
        <dgm:presLayoutVars>
          <dgm:bulletEnabled val="1"/>
        </dgm:presLayoutVars>
      </dgm:prSet>
      <dgm:spPr/>
      <dgm:t>
        <a:bodyPr/>
        <a:lstStyle/>
        <a:p>
          <a:endParaRPr lang="pt-BR"/>
        </a:p>
      </dgm:t>
    </dgm:pt>
    <dgm:pt modelId="{3CF8CB89-8532-4140-B89D-2C5C2E5F0185}" type="pres">
      <dgm:prSet presAssocID="{52F45B76-D71C-47D4-8F72-6FF18145A69F}" presName="Name9" presStyleLbl="parChTrans1D2" presStyleIdx="5" presStyleCnt="6"/>
      <dgm:spPr/>
      <dgm:t>
        <a:bodyPr/>
        <a:lstStyle/>
        <a:p>
          <a:endParaRPr lang="pt-BR"/>
        </a:p>
      </dgm:t>
    </dgm:pt>
    <dgm:pt modelId="{0C0269F8-7E29-4423-8E6E-29694B7C0351}" type="pres">
      <dgm:prSet presAssocID="{52F45B76-D71C-47D4-8F72-6FF18145A69F}" presName="connTx" presStyleLbl="parChTrans1D2" presStyleIdx="5" presStyleCnt="6"/>
      <dgm:spPr/>
      <dgm:t>
        <a:bodyPr/>
        <a:lstStyle/>
        <a:p>
          <a:endParaRPr lang="pt-BR"/>
        </a:p>
      </dgm:t>
    </dgm:pt>
    <dgm:pt modelId="{1D73A716-F3DC-498D-B4CB-362BBA8A7C6C}" type="pres">
      <dgm:prSet presAssocID="{44D1EE72-F84C-4979-9ED8-18340B6D7580}" presName="node" presStyleLbl="node1" presStyleIdx="5" presStyleCnt="6" custScaleX="118990" custRadScaleRad="63184" custRadScaleInc="-3552">
        <dgm:presLayoutVars>
          <dgm:bulletEnabled val="1"/>
        </dgm:presLayoutVars>
      </dgm:prSet>
      <dgm:spPr/>
      <dgm:t>
        <a:bodyPr/>
        <a:lstStyle/>
        <a:p>
          <a:endParaRPr lang="pt-BR"/>
        </a:p>
      </dgm:t>
    </dgm:pt>
  </dgm:ptLst>
  <dgm:cxnLst>
    <dgm:cxn modelId="{A25B4782-0E92-4C2B-8413-7CFD0E9926F1}" type="presOf" srcId="{26FF7DEA-CC11-4CE4-B705-73F4FD1A5920}" destId="{6E1258B8-FE9A-4BD1-B134-9C9228649D96}" srcOrd="0" destOrd="0" presId="urn:microsoft.com/office/officeart/2005/8/layout/radial1"/>
    <dgm:cxn modelId="{E9FF18AD-FE5D-438C-A775-D0464B04D513}" type="presOf" srcId="{4098E891-7F8E-4AFB-89BC-EA00FBCD242F}" destId="{FB6ED8ED-8D5D-499F-B4D5-19AA63010236}" srcOrd="0" destOrd="0" presId="urn:microsoft.com/office/officeart/2005/8/layout/radial1"/>
    <dgm:cxn modelId="{7B938611-CA44-4285-AA08-262D14B58149}" srcId="{7B96F40C-DE93-4072-9358-CADB254D27ED}" destId="{C27DA049-E82F-4B22-AAC3-48B482848A08}" srcOrd="0" destOrd="0" parTransId="{3E7DCF55-A88C-4A9A-81C6-619A5848545E}" sibTransId="{674D5994-383E-4BA9-872A-6FC5248310B0}"/>
    <dgm:cxn modelId="{7AB4AA88-1700-4CD9-B297-2CF6517B89C0}" type="presOf" srcId="{92C6508C-3CF2-4A56-BAF4-448F9E51F615}" destId="{78D05049-791F-49F5-B89D-8160C13F18C5}" srcOrd="1" destOrd="0" presId="urn:microsoft.com/office/officeart/2005/8/layout/radial1"/>
    <dgm:cxn modelId="{D001CA3E-6B13-495C-B12E-98D812E8F4D3}" type="presOf" srcId="{44D1EE72-F84C-4979-9ED8-18340B6D7580}" destId="{1D73A716-F3DC-498D-B4CB-362BBA8A7C6C}" srcOrd="0" destOrd="0" presId="urn:microsoft.com/office/officeart/2005/8/layout/radial1"/>
    <dgm:cxn modelId="{90ACEE54-86D2-4E62-92E0-3B912373CFD7}" type="presOf" srcId="{650ED3ED-DEF7-465A-8281-5647AD39C4AB}" destId="{675384DA-7551-4E59-BBA1-02649AAE9530}" srcOrd="1" destOrd="0" presId="urn:microsoft.com/office/officeart/2005/8/layout/radial1"/>
    <dgm:cxn modelId="{FC1302EE-EFF5-40BA-AD66-6594B80B03E3}" type="presOf" srcId="{650ED3ED-DEF7-465A-8281-5647AD39C4AB}" destId="{B0AD61E5-2101-4D01-AD1D-713EB8496C73}" srcOrd="0" destOrd="0" presId="urn:microsoft.com/office/officeart/2005/8/layout/radial1"/>
    <dgm:cxn modelId="{F2E7812F-AF10-47AB-904D-5CE7B6ED593C}" type="presOf" srcId="{7B96F40C-DE93-4072-9358-CADB254D27ED}" destId="{7C00A8E7-AE9B-4557-8151-97654FEB2EB2}" srcOrd="0" destOrd="0" presId="urn:microsoft.com/office/officeart/2005/8/layout/radial1"/>
    <dgm:cxn modelId="{B521957F-ADF7-4A99-95DA-C1EF2FF62AC0}" type="presOf" srcId="{2E5D1FC3-FDBA-4884-9DF9-DE3F9865674F}" destId="{D34CE415-AEE5-49AD-8655-2804FB5D8DF0}" srcOrd="0" destOrd="0" presId="urn:microsoft.com/office/officeart/2005/8/layout/radial1"/>
    <dgm:cxn modelId="{5EBD81AA-E923-4806-AEED-46DF32EDA205}" srcId="{C27DA049-E82F-4B22-AAC3-48B482848A08}" destId="{AB8E4052-A9EB-4AE5-9FB3-1E36AC5C237A}" srcOrd="4" destOrd="0" parTransId="{650ED3ED-DEF7-465A-8281-5647AD39C4AB}" sibTransId="{13198BBE-0E5D-474F-8586-E869DD63E929}"/>
    <dgm:cxn modelId="{403D5661-7CD2-43DA-9239-A156E5379F1B}" type="presOf" srcId="{52F45B76-D71C-47D4-8F72-6FF18145A69F}" destId="{0C0269F8-7E29-4423-8E6E-29694B7C0351}" srcOrd="1" destOrd="0" presId="urn:microsoft.com/office/officeart/2005/8/layout/radial1"/>
    <dgm:cxn modelId="{CF02DE33-95D5-4E82-A866-8FE5F9561D2B}" srcId="{C27DA049-E82F-4B22-AAC3-48B482848A08}" destId="{26FF7DEA-CC11-4CE4-B705-73F4FD1A5920}" srcOrd="1" destOrd="0" parTransId="{92C6508C-3CF2-4A56-BAF4-448F9E51F615}" sibTransId="{457283B0-EE4E-4073-86AE-908EC1FBE5C8}"/>
    <dgm:cxn modelId="{F9B9486E-6DB0-450C-88E0-0C6522E1110F}" type="presOf" srcId="{F14FD06F-5173-423C-8FC2-D0C51D827ADA}" destId="{D5154A53-CDA6-4ED8-B608-F30126EBD82C}" srcOrd="0" destOrd="0" presId="urn:microsoft.com/office/officeart/2005/8/layout/radial1"/>
    <dgm:cxn modelId="{57906930-7B4F-4BAC-9BDC-7CBCFF260B1A}" type="presOf" srcId="{4098E891-7F8E-4AFB-89BC-EA00FBCD242F}" destId="{B775B58A-7BDA-4D28-9F57-E28739DC6A2E}" srcOrd="1" destOrd="0" presId="urn:microsoft.com/office/officeart/2005/8/layout/radial1"/>
    <dgm:cxn modelId="{F86F99B1-5D92-4D84-B0E4-B2D1C21ED277}" srcId="{C27DA049-E82F-4B22-AAC3-48B482848A08}" destId="{F14FD06F-5173-423C-8FC2-D0C51D827ADA}" srcOrd="3" destOrd="0" parTransId="{4098E891-7F8E-4AFB-89BC-EA00FBCD242F}" sibTransId="{5AEBFA92-AF1B-4FEF-A752-C4EE80669AA5}"/>
    <dgm:cxn modelId="{7A595D38-39A2-4C66-BB66-750454D01AC7}" type="presOf" srcId="{19735618-7402-4A43-9B7D-2FDD4FDD6032}" destId="{DE1D5258-52B0-4782-AD52-FB98FD9B0AFB}" srcOrd="0" destOrd="0" presId="urn:microsoft.com/office/officeart/2005/8/layout/radial1"/>
    <dgm:cxn modelId="{14E44D43-070F-492B-BAC5-E4ECB5008259}" type="presOf" srcId="{F99CE697-3409-4E03-9472-189A71FC4749}" destId="{B18D4552-7232-48C9-B970-0E190F65537C}" srcOrd="0" destOrd="0" presId="urn:microsoft.com/office/officeart/2005/8/layout/radial1"/>
    <dgm:cxn modelId="{EA605D05-78DF-478E-A41C-1C0311F39966}" type="presOf" srcId="{E076CA58-5247-4DBC-BE9A-418EB351C0A5}" destId="{62ECD690-4D65-4922-8B59-4D74F0876D47}" srcOrd="1" destOrd="0" presId="urn:microsoft.com/office/officeart/2005/8/layout/radial1"/>
    <dgm:cxn modelId="{3FC05B8A-77DD-401D-85BC-BEB912DB5D17}" type="presOf" srcId="{E076CA58-5247-4DBC-BE9A-418EB351C0A5}" destId="{9AE77B14-FA70-4622-8197-7663A8B0A1FF}" srcOrd="0" destOrd="0" presId="urn:microsoft.com/office/officeart/2005/8/layout/radial1"/>
    <dgm:cxn modelId="{C21C5C15-FEB3-4D42-9329-0B78F8A98D72}" srcId="{C27DA049-E82F-4B22-AAC3-48B482848A08}" destId="{2E5D1FC3-FDBA-4884-9DF9-DE3F9865674F}" srcOrd="2" destOrd="0" parTransId="{19735618-7402-4A43-9B7D-2FDD4FDD6032}" sibTransId="{C4F3445F-7FF0-4BE7-BBE4-FBAF4A847BFB}"/>
    <dgm:cxn modelId="{86F1DD5A-F009-4408-AD40-18405C130248}" srcId="{C27DA049-E82F-4B22-AAC3-48B482848A08}" destId="{44D1EE72-F84C-4979-9ED8-18340B6D7580}" srcOrd="5" destOrd="0" parTransId="{52F45B76-D71C-47D4-8F72-6FF18145A69F}" sibTransId="{2032884F-DBFC-407E-AB32-190BD09D33B7}"/>
    <dgm:cxn modelId="{21FB538A-6E1D-444F-890F-68AF82A2EA23}" type="presOf" srcId="{19735618-7402-4A43-9B7D-2FDD4FDD6032}" destId="{C15A353B-5AB6-47BF-9F74-587C466040ED}" srcOrd="1" destOrd="0" presId="urn:microsoft.com/office/officeart/2005/8/layout/radial1"/>
    <dgm:cxn modelId="{B9601733-8B6A-4843-88A6-D9E04B9EC415}" type="presOf" srcId="{C27DA049-E82F-4B22-AAC3-48B482848A08}" destId="{066C15A7-A027-4C2D-804B-4780384D275A}" srcOrd="0" destOrd="0" presId="urn:microsoft.com/office/officeart/2005/8/layout/radial1"/>
    <dgm:cxn modelId="{7BB08DFA-1BA4-4B5A-BE9D-1B1C991CACAE}" type="presOf" srcId="{AB8E4052-A9EB-4AE5-9FB3-1E36AC5C237A}" destId="{6288832D-634D-46E0-92C3-521D1CEDC6EB}" srcOrd="0" destOrd="0" presId="urn:microsoft.com/office/officeart/2005/8/layout/radial1"/>
    <dgm:cxn modelId="{FB35B80A-1EF9-44F9-A7F1-F1EAF42984A9}" type="presOf" srcId="{52F45B76-D71C-47D4-8F72-6FF18145A69F}" destId="{3CF8CB89-8532-4140-B89D-2C5C2E5F0185}" srcOrd="0" destOrd="0" presId="urn:microsoft.com/office/officeart/2005/8/layout/radial1"/>
    <dgm:cxn modelId="{07E1AB9C-F827-470D-990E-9F3256C29C53}" srcId="{C27DA049-E82F-4B22-AAC3-48B482848A08}" destId="{F99CE697-3409-4E03-9472-189A71FC4749}" srcOrd="0" destOrd="0" parTransId="{E076CA58-5247-4DBC-BE9A-418EB351C0A5}" sibTransId="{AFE9DFC9-BADB-4185-9B2A-4C34E2816E1E}"/>
    <dgm:cxn modelId="{26780B56-7615-4FFB-8A88-F97CB15EBEB6}" type="presOf" srcId="{92C6508C-3CF2-4A56-BAF4-448F9E51F615}" destId="{2BBF12CC-79F6-4F98-A744-24FB71F8975A}" srcOrd="0" destOrd="0" presId="urn:microsoft.com/office/officeart/2005/8/layout/radial1"/>
    <dgm:cxn modelId="{6BD01DE9-3BA3-410E-AABD-0562FF774572}" type="presParOf" srcId="{7C00A8E7-AE9B-4557-8151-97654FEB2EB2}" destId="{066C15A7-A027-4C2D-804B-4780384D275A}" srcOrd="0" destOrd="0" presId="urn:microsoft.com/office/officeart/2005/8/layout/radial1"/>
    <dgm:cxn modelId="{C978EAB1-C0B6-4C49-82F7-8E5E603B096E}" type="presParOf" srcId="{7C00A8E7-AE9B-4557-8151-97654FEB2EB2}" destId="{9AE77B14-FA70-4622-8197-7663A8B0A1FF}" srcOrd="1" destOrd="0" presId="urn:microsoft.com/office/officeart/2005/8/layout/radial1"/>
    <dgm:cxn modelId="{6CE3670D-F679-4C35-8513-3E2828EA161E}" type="presParOf" srcId="{9AE77B14-FA70-4622-8197-7663A8B0A1FF}" destId="{62ECD690-4D65-4922-8B59-4D74F0876D47}" srcOrd="0" destOrd="0" presId="urn:microsoft.com/office/officeart/2005/8/layout/radial1"/>
    <dgm:cxn modelId="{47C36B0B-C560-4479-8BC2-1232FAC3013F}" type="presParOf" srcId="{7C00A8E7-AE9B-4557-8151-97654FEB2EB2}" destId="{B18D4552-7232-48C9-B970-0E190F65537C}" srcOrd="2" destOrd="0" presId="urn:microsoft.com/office/officeart/2005/8/layout/radial1"/>
    <dgm:cxn modelId="{0BB0397F-AEC4-4ACD-8957-C0A851D78086}" type="presParOf" srcId="{7C00A8E7-AE9B-4557-8151-97654FEB2EB2}" destId="{2BBF12CC-79F6-4F98-A744-24FB71F8975A}" srcOrd="3" destOrd="0" presId="urn:microsoft.com/office/officeart/2005/8/layout/radial1"/>
    <dgm:cxn modelId="{0F2C87C7-497F-40A5-ADFF-FB9456257F36}" type="presParOf" srcId="{2BBF12CC-79F6-4F98-A744-24FB71F8975A}" destId="{78D05049-791F-49F5-B89D-8160C13F18C5}" srcOrd="0" destOrd="0" presId="urn:microsoft.com/office/officeart/2005/8/layout/radial1"/>
    <dgm:cxn modelId="{E2346691-0EBC-4334-A141-6C05C9291E60}" type="presParOf" srcId="{7C00A8E7-AE9B-4557-8151-97654FEB2EB2}" destId="{6E1258B8-FE9A-4BD1-B134-9C9228649D96}" srcOrd="4" destOrd="0" presId="urn:microsoft.com/office/officeart/2005/8/layout/radial1"/>
    <dgm:cxn modelId="{2AAB50B5-E2EF-43CE-A202-5D110799F2A9}" type="presParOf" srcId="{7C00A8E7-AE9B-4557-8151-97654FEB2EB2}" destId="{DE1D5258-52B0-4782-AD52-FB98FD9B0AFB}" srcOrd="5" destOrd="0" presId="urn:microsoft.com/office/officeart/2005/8/layout/radial1"/>
    <dgm:cxn modelId="{A9FB4091-52EE-4478-B089-174992460BC4}" type="presParOf" srcId="{DE1D5258-52B0-4782-AD52-FB98FD9B0AFB}" destId="{C15A353B-5AB6-47BF-9F74-587C466040ED}" srcOrd="0" destOrd="0" presId="urn:microsoft.com/office/officeart/2005/8/layout/radial1"/>
    <dgm:cxn modelId="{AAC83F46-5CE0-4835-A0A6-8801148A1C25}" type="presParOf" srcId="{7C00A8E7-AE9B-4557-8151-97654FEB2EB2}" destId="{D34CE415-AEE5-49AD-8655-2804FB5D8DF0}" srcOrd="6" destOrd="0" presId="urn:microsoft.com/office/officeart/2005/8/layout/radial1"/>
    <dgm:cxn modelId="{ED63203A-7651-42E1-B42C-A0B5BCB494DB}" type="presParOf" srcId="{7C00A8E7-AE9B-4557-8151-97654FEB2EB2}" destId="{FB6ED8ED-8D5D-499F-B4D5-19AA63010236}" srcOrd="7" destOrd="0" presId="urn:microsoft.com/office/officeart/2005/8/layout/radial1"/>
    <dgm:cxn modelId="{38B32A27-CB57-4341-862E-E16799AA2E7C}" type="presParOf" srcId="{FB6ED8ED-8D5D-499F-B4D5-19AA63010236}" destId="{B775B58A-7BDA-4D28-9F57-E28739DC6A2E}" srcOrd="0" destOrd="0" presId="urn:microsoft.com/office/officeart/2005/8/layout/radial1"/>
    <dgm:cxn modelId="{7FCD321C-269C-41BB-87FB-50A3F020741B}" type="presParOf" srcId="{7C00A8E7-AE9B-4557-8151-97654FEB2EB2}" destId="{D5154A53-CDA6-4ED8-B608-F30126EBD82C}" srcOrd="8" destOrd="0" presId="urn:microsoft.com/office/officeart/2005/8/layout/radial1"/>
    <dgm:cxn modelId="{44AE6F4D-C162-4512-8640-45AC0333FB39}" type="presParOf" srcId="{7C00A8E7-AE9B-4557-8151-97654FEB2EB2}" destId="{B0AD61E5-2101-4D01-AD1D-713EB8496C73}" srcOrd="9" destOrd="0" presId="urn:microsoft.com/office/officeart/2005/8/layout/radial1"/>
    <dgm:cxn modelId="{5102CBA7-4F56-4952-BA63-FE78C4FECF66}" type="presParOf" srcId="{B0AD61E5-2101-4D01-AD1D-713EB8496C73}" destId="{675384DA-7551-4E59-BBA1-02649AAE9530}" srcOrd="0" destOrd="0" presId="urn:microsoft.com/office/officeart/2005/8/layout/radial1"/>
    <dgm:cxn modelId="{C76E4E33-557C-4991-9BD7-E4B0289A2278}" type="presParOf" srcId="{7C00A8E7-AE9B-4557-8151-97654FEB2EB2}" destId="{6288832D-634D-46E0-92C3-521D1CEDC6EB}" srcOrd="10" destOrd="0" presId="urn:microsoft.com/office/officeart/2005/8/layout/radial1"/>
    <dgm:cxn modelId="{4CD4667D-FF2E-4CB4-9EA7-17EBBB5EA1C8}" type="presParOf" srcId="{7C00A8E7-AE9B-4557-8151-97654FEB2EB2}" destId="{3CF8CB89-8532-4140-B89D-2C5C2E5F0185}" srcOrd="11" destOrd="0" presId="urn:microsoft.com/office/officeart/2005/8/layout/radial1"/>
    <dgm:cxn modelId="{3B79334E-6265-4EA5-8AB1-0B5B9A47C406}" type="presParOf" srcId="{3CF8CB89-8532-4140-B89D-2C5C2E5F0185}" destId="{0C0269F8-7E29-4423-8E6E-29694B7C0351}" srcOrd="0" destOrd="0" presId="urn:microsoft.com/office/officeart/2005/8/layout/radial1"/>
    <dgm:cxn modelId="{1ECF0353-0455-4F6F-97E9-910B2FC9E50C}" type="presParOf" srcId="{7C00A8E7-AE9B-4557-8151-97654FEB2EB2}" destId="{1D73A716-F3DC-498D-B4CB-362BBA8A7C6C}" srcOrd="12"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6C15A7-A027-4C2D-804B-4780384D275A}">
      <dsp:nvSpPr>
        <dsp:cNvPr id="0" name=""/>
        <dsp:cNvSpPr/>
      </dsp:nvSpPr>
      <dsp:spPr>
        <a:xfrm>
          <a:off x="1316965" y="1935512"/>
          <a:ext cx="1227393" cy="935948"/>
        </a:xfrm>
        <a:prstGeom prst="ellipse">
          <a:avLst/>
        </a:prstGeom>
        <a:solidFill>
          <a:srgbClr val="D9579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pt-BR" sz="1200" b="1" kern="1200" dirty="0" smtClean="0"/>
            <a:t>RISCOS</a:t>
          </a:r>
        </a:p>
        <a:p>
          <a:pPr lvl="0" algn="ctr" defTabSz="533400">
            <a:lnSpc>
              <a:spcPct val="90000"/>
            </a:lnSpc>
            <a:spcBef>
              <a:spcPct val="0"/>
            </a:spcBef>
            <a:spcAft>
              <a:spcPct val="35000"/>
            </a:spcAft>
          </a:pPr>
          <a:r>
            <a:rPr lang="pt-BR" sz="1200" b="1" kern="1200" dirty="0" smtClean="0"/>
            <a:t>CORPORA- TIVOS</a:t>
          </a:r>
          <a:endParaRPr lang="pt-BR" sz="1200" b="1" kern="1200" dirty="0"/>
        </a:p>
      </dsp:txBody>
      <dsp:txXfrm>
        <a:off x="1496713" y="2072578"/>
        <a:ext cx="867897" cy="661816"/>
      </dsp:txXfrm>
    </dsp:sp>
    <dsp:sp modelId="{9AE77B14-FA70-4622-8197-7663A8B0A1FF}">
      <dsp:nvSpPr>
        <dsp:cNvPr id="0" name=""/>
        <dsp:cNvSpPr/>
      </dsp:nvSpPr>
      <dsp:spPr>
        <a:xfrm rot="15911128">
          <a:off x="1425299" y="1490215"/>
          <a:ext cx="859885" cy="35666"/>
        </a:xfrm>
        <a:custGeom>
          <a:avLst/>
          <a:gdLst/>
          <a:ahLst/>
          <a:cxnLst/>
          <a:rect l="0" t="0" r="0" b="0"/>
          <a:pathLst>
            <a:path>
              <a:moveTo>
                <a:pt x="0" y="17833"/>
              </a:moveTo>
              <a:lnTo>
                <a:pt x="859885" y="17833"/>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pt-BR" sz="1200" b="1" kern="1200"/>
        </a:p>
      </dsp:txBody>
      <dsp:txXfrm rot="10800000">
        <a:off x="1833744" y="1486551"/>
        <a:ext cx="42994" cy="42994"/>
      </dsp:txXfrm>
    </dsp:sp>
    <dsp:sp modelId="{B18D4552-7232-48C9-B970-0E190F65537C}">
      <dsp:nvSpPr>
        <dsp:cNvPr id="0" name=""/>
        <dsp:cNvSpPr/>
      </dsp:nvSpPr>
      <dsp:spPr>
        <a:xfrm>
          <a:off x="750112" y="20918"/>
          <a:ext cx="2048958" cy="1059206"/>
        </a:xfrm>
        <a:prstGeom prst="ellipse">
          <a:avLst/>
        </a:prstGeom>
        <a:solidFill>
          <a:schemeClr val="bg1">
            <a:lumMod val="6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pt-BR" sz="3200" b="1" kern="1200" dirty="0" smtClean="0">
              <a:solidFill>
                <a:schemeClr val="tx1"/>
              </a:solidFill>
            </a:rPr>
            <a:t>1 </a:t>
          </a:r>
        </a:p>
        <a:p>
          <a:pPr lvl="0" algn="ctr" defTabSz="1422400">
            <a:lnSpc>
              <a:spcPct val="90000"/>
            </a:lnSpc>
            <a:spcBef>
              <a:spcPct val="0"/>
            </a:spcBef>
            <a:spcAft>
              <a:spcPct val="35000"/>
            </a:spcAft>
          </a:pPr>
          <a:endParaRPr lang="pt-BR" sz="1600" b="1" kern="1200" dirty="0"/>
        </a:p>
      </dsp:txBody>
      <dsp:txXfrm>
        <a:off x="1050175" y="176035"/>
        <a:ext cx="1448832" cy="748972"/>
      </dsp:txXfrm>
    </dsp:sp>
    <dsp:sp modelId="{2BBF12CC-79F6-4F98-A744-24FB71F8975A}">
      <dsp:nvSpPr>
        <dsp:cNvPr id="0" name=""/>
        <dsp:cNvSpPr/>
      </dsp:nvSpPr>
      <dsp:spPr>
        <a:xfrm rot="17853592">
          <a:off x="1995805" y="1683925"/>
          <a:ext cx="602170" cy="35666"/>
        </a:xfrm>
        <a:custGeom>
          <a:avLst/>
          <a:gdLst/>
          <a:ahLst/>
          <a:cxnLst/>
          <a:rect l="0" t="0" r="0" b="0"/>
          <a:pathLst>
            <a:path>
              <a:moveTo>
                <a:pt x="0" y="17833"/>
              </a:moveTo>
              <a:lnTo>
                <a:pt x="602170" y="17833"/>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pt-BR" sz="1200" b="1" kern="1200"/>
        </a:p>
      </dsp:txBody>
      <dsp:txXfrm>
        <a:off x="2281836" y="1686704"/>
        <a:ext cx="30108" cy="30108"/>
      </dsp:txXfrm>
    </dsp:sp>
    <dsp:sp modelId="{6E1258B8-FE9A-4BD1-B134-9C9228649D96}">
      <dsp:nvSpPr>
        <dsp:cNvPr id="0" name=""/>
        <dsp:cNvSpPr/>
      </dsp:nvSpPr>
      <dsp:spPr>
        <a:xfrm>
          <a:off x="2118256" y="792090"/>
          <a:ext cx="961128" cy="662285"/>
        </a:xfrm>
        <a:prstGeom prst="ellipse">
          <a:avLst/>
        </a:prstGeom>
        <a:solidFill>
          <a:schemeClr val="bg2">
            <a:lumMod val="9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endParaRPr lang="pt-BR" sz="1200" b="1" kern="1200" dirty="0" smtClean="0">
            <a:solidFill>
              <a:schemeClr val="tx1"/>
            </a:solidFill>
          </a:endParaRPr>
        </a:p>
        <a:p>
          <a:pPr lvl="0" algn="ctr" defTabSz="533400">
            <a:lnSpc>
              <a:spcPct val="90000"/>
            </a:lnSpc>
            <a:spcBef>
              <a:spcPct val="0"/>
            </a:spcBef>
            <a:spcAft>
              <a:spcPct val="35000"/>
            </a:spcAft>
          </a:pPr>
          <a:endParaRPr lang="pt-BR" sz="3200" b="1" kern="1200" dirty="0" smtClean="0">
            <a:solidFill>
              <a:schemeClr val="tx1"/>
            </a:solidFill>
          </a:endParaRPr>
        </a:p>
        <a:p>
          <a:pPr lvl="0" algn="ctr" defTabSz="533400">
            <a:lnSpc>
              <a:spcPct val="90000"/>
            </a:lnSpc>
            <a:spcBef>
              <a:spcPct val="0"/>
            </a:spcBef>
            <a:spcAft>
              <a:spcPct val="35000"/>
            </a:spcAft>
          </a:pPr>
          <a:r>
            <a:rPr lang="pt-BR" sz="3200" b="1" kern="1200" dirty="0" smtClean="0">
              <a:solidFill>
                <a:schemeClr val="tx1"/>
              </a:solidFill>
            </a:rPr>
            <a:t>2</a:t>
          </a:r>
        </a:p>
        <a:p>
          <a:pPr lvl="0" algn="ctr" defTabSz="533400">
            <a:lnSpc>
              <a:spcPct val="90000"/>
            </a:lnSpc>
            <a:spcBef>
              <a:spcPct val="0"/>
            </a:spcBef>
            <a:spcAft>
              <a:spcPct val="35000"/>
            </a:spcAft>
          </a:pPr>
          <a:endParaRPr lang="pt-BR" sz="1200" b="1" kern="1200" dirty="0" smtClean="0">
            <a:solidFill>
              <a:schemeClr val="tx1"/>
            </a:solidFill>
          </a:endParaRPr>
        </a:p>
        <a:p>
          <a:pPr lvl="0" algn="ctr" defTabSz="533400">
            <a:lnSpc>
              <a:spcPct val="90000"/>
            </a:lnSpc>
            <a:spcBef>
              <a:spcPct val="0"/>
            </a:spcBef>
            <a:spcAft>
              <a:spcPct val="35000"/>
            </a:spcAft>
          </a:pPr>
          <a:endParaRPr lang="pt-BR" sz="1200" b="1" kern="1200" dirty="0">
            <a:solidFill>
              <a:schemeClr val="tx1"/>
            </a:solidFill>
          </a:endParaRPr>
        </a:p>
      </dsp:txBody>
      <dsp:txXfrm>
        <a:off x="2259010" y="889079"/>
        <a:ext cx="679620" cy="468307"/>
      </dsp:txXfrm>
    </dsp:sp>
    <dsp:sp modelId="{DE1D5258-52B0-4782-AD52-FB98FD9B0AFB}">
      <dsp:nvSpPr>
        <dsp:cNvPr id="0" name=""/>
        <dsp:cNvSpPr/>
      </dsp:nvSpPr>
      <dsp:spPr>
        <a:xfrm rot="19757499">
          <a:off x="2394206" y="2023012"/>
          <a:ext cx="294018" cy="35666"/>
        </a:xfrm>
        <a:custGeom>
          <a:avLst/>
          <a:gdLst/>
          <a:ahLst/>
          <a:cxnLst/>
          <a:rect l="0" t="0" r="0" b="0"/>
          <a:pathLst>
            <a:path>
              <a:moveTo>
                <a:pt x="0" y="17833"/>
              </a:moveTo>
              <a:lnTo>
                <a:pt x="294018" y="17833"/>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p>
      </dsp:txBody>
      <dsp:txXfrm>
        <a:off x="2533865" y="2033495"/>
        <a:ext cx="14700" cy="14700"/>
      </dsp:txXfrm>
    </dsp:sp>
    <dsp:sp modelId="{D34CE415-AEE5-49AD-8655-2804FB5D8DF0}">
      <dsp:nvSpPr>
        <dsp:cNvPr id="0" name=""/>
        <dsp:cNvSpPr/>
      </dsp:nvSpPr>
      <dsp:spPr>
        <a:xfrm>
          <a:off x="2580815" y="1439790"/>
          <a:ext cx="843115" cy="654298"/>
        </a:xfrm>
        <a:prstGeom prst="ellipse">
          <a:avLst/>
        </a:prstGeom>
        <a:solidFill>
          <a:schemeClr val="bg1">
            <a:lumMod val="6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pt-BR" sz="3200" b="1" kern="1200" dirty="0" smtClean="0"/>
            <a:t>3</a:t>
          </a:r>
          <a:endParaRPr lang="pt-BR" sz="3200" b="1" kern="1200" dirty="0"/>
        </a:p>
      </dsp:txBody>
      <dsp:txXfrm>
        <a:off x="2704286" y="1535610"/>
        <a:ext cx="596173" cy="462658"/>
      </dsp:txXfrm>
    </dsp:sp>
    <dsp:sp modelId="{FB6ED8ED-8D5D-499F-B4D5-19AA63010236}">
      <dsp:nvSpPr>
        <dsp:cNvPr id="0" name=""/>
        <dsp:cNvSpPr/>
      </dsp:nvSpPr>
      <dsp:spPr>
        <a:xfrm rot="117434">
          <a:off x="2543724" y="2407737"/>
          <a:ext cx="66393" cy="35666"/>
        </a:xfrm>
        <a:custGeom>
          <a:avLst/>
          <a:gdLst/>
          <a:ahLst/>
          <a:cxnLst/>
          <a:rect l="0" t="0" r="0" b="0"/>
          <a:pathLst>
            <a:path>
              <a:moveTo>
                <a:pt x="0" y="17833"/>
              </a:moveTo>
              <a:lnTo>
                <a:pt x="66393" y="17833"/>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pt-BR" sz="1200" b="1" kern="1200"/>
        </a:p>
      </dsp:txBody>
      <dsp:txXfrm>
        <a:off x="2575261" y="2423911"/>
        <a:ext cx="3319" cy="3319"/>
      </dsp:txXfrm>
    </dsp:sp>
    <dsp:sp modelId="{D5154A53-CDA6-4ED8-B608-F30126EBD82C}">
      <dsp:nvSpPr>
        <dsp:cNvPr id="0" name=""/>
        <dsp:cNvSpPr/>
      </dsp:nvSpPr>
      <dsp:spPr>
        <a:xfrm>
          <a:off x="2609695" y="2119898"/>
          <a:ext cx="828750" cy="641906"/>
        </a:xfrm>
        <a:prstGeom prst="ellipse">
          <a:avLst/>
        </a:prstGeom>
        <a:solidFill>
          <a:schemeClr val="bg2">
            <a:lumMod val="9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pt-BR" sz="3200" b="1" kern="1200" dirty="0" smtClean="0">
              <a:solidFill>
                <a:schemeClr val="tx1"/>
              </a:solidFill>
            </a:rPr>
            <a:t>4</a:t>
          </a:r>
          <a:endParaRPr lang="pt-BR" sz="3200" b="1" kern="1200" dirty="0">
            <a:solidFill>
              <a:schemeClr val="tx1"/>
            </a:solidFill>
          </a:endParaRPr>
        </a:p>
      </dsp:txBody>
      <dsp:txXfrm>
        <a:off x="2731063" y="2213903"/>
        <a:ext cx="586014" cy="453896"/>
      </dsp:txXfrm>
    </dsp:sp>
    <dsp:sp modelId="{B0AD61E5-2101-4D01-AD1D-713EB8496C73}">
      <dsp:nvSpPr>
        <dsp:cNvPr id="0" name=""/>
        <dsp:cNvSpPr/>
      </dsp:nvSpPr>
      <dsp:spPr>
        <a:xfrm rot="2455548">
          <a:off x="2311102" y="2803669"/>
          <a:ext cx="203383" cy="35666"/>
        </a:xfrm>
        <a:custGeom>
          <a:avLst/>
          <a:gdLst/>
          <a:ahLst/>
          <a:cxnLst/>
          <a:rect l="0" t="0" r="0" b="0"/>
          <a:pathLst>
            <a:path>
              <a:moveTo>
                <a:pt x="0" y="17833"/>
              </a:moveTo>
              <a:lnTo>
                <a:pt x="203383" y="17833"/>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pt-BR" sz="1200" b="1" kern="1200"/>
        </a:p>
      </dsp:txBody>
      <dsp:txXfrm>
        <a:off x="2407710" y="2816417"/>
        <a:ext cx="10169" cy="10169"/>
      </dsp:txXfrm>
    </dsp:sp>
    <dsp:sp modelId="{6288832D-634D-46E0-92C3-521D1CEDC6EB}">
      <dsp:nvSpPr>
        <dsp:cNvPr id="0" name=""/>
        <dsp:cNvSpPr/>
      </dsp:nvSpPr>
      <dsp:spPr>
        <a:xfrm>
          <a:off x="2334287" y="2808312"/>
          <a:ext cx="890455" cy="662285"/>
        </a:xfrm>
        <a:prstGeom prst="ellipse">
          <a:avLst/>
        </a:prstGeom>
        <a:solidFill>
          <a:schemeClr val="bg1">
            <a:lumMod val="6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pt-BR" sz="3200" b="1" kern="1200" dirty="0" smtClean="0"/>
            <a:t>5</a:t>
          </a:r>
          <a:endParaRPr lang="pt-BR" sz="3200" b="1" kern="1200" dirty="0"/>
        </a:p>
      </dsp:txBody>
      <dsp:txXfrm>
        <a:off x="2464691" y="2905301"/>
        <a:ext cx="629647" cy="468307"/>
      </dsp:txXfrm>
    </dsp:sp>
    <dsp:sp modelId="{1000A0BD-A280-451F-B2DE-B5E2CD438ABD}">
      <dsp:nvSpPr>
        <dsp:cNvPr id="0" name=""/>
        <dsp:cNvSpPr/>
      </dsp:nvSpPr>
      <dsp:spPr>
        <a:xfrm rot="7998001">
          <a:off x="1193666" y="2929244"/>
          <a:ext cx="449481" cy="35666"/>
        </a:xfrm>
        <a:custGeom>
          <a:avLst/>
          <a:gdLst/>
          <a:ahLst/>
          <a:cxnLst/>
          <a:rect l="0" t="0" r="0" b="0"/>
          <a:pathLst>
            <a:path>
              <a:moveTo>
                <a:pt x="0" y="17833"/>
              </a:moveTo>
              <a:lnTo>
                <a:pt x="449481" y="17833"/>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p>
      </dsp:txBody>
      <dsp:txXfrm rot="10800000">
        <a:off x="1407170" y="2935840"/>
        <a:ext cx="22474" cy="22474"/>
      </dsp:txXfrm>
    </dsp:sp>
    <dsp:sp modelId="{F9F3C20A-DD7A-4D8A-9557-CFFDFBEA29D4}">
      <dsp:nvSpPr>
        <dsp:cNvPr id="0" name=""/>
        <dsp:cNvSpPr/>
      </dsp:nvSpPr>
      <dsp:spPr>
        <a:xfrm>
          <a:off x="557912" y="3051601"/>
          <a:ext cx="899886" cy="662285"/>
        </a:xfrm>
        <a:prstGeom prst="ellipse">
          <a:avLst/>
        </a:prstGeom>
        <a:solidFill>
          <a:schemeClr val="bg1">
            <a:lumMod val="6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pt-BR" sz="3200" b="1" kern="1200" dirty="0" smtClean="0"/>
            <a:t>7</a:t>
          </a:r>
          <a:endParaRPr lang="pt-BR" sz="3200" b="1" kern="1200" dirty="0"/>
        </a:p>
      </dsp:txBody>
      <dsp:txXfrm>
        <a:off x="689697" y="3148590"/>
        <a:ext cx="636316" cy="468307"/>
      </dsp:txXfrm>
    </dsp:sp>
    <dsp:sp modelId="{3CF8CB89-8532-4140-B89D-2C5C2E5F0185}">
      <dsp:nvSpPr>
        <dsp:cNvPr id="0" name=""/>
        <dsp:cNvSpPr/>
      </dsp:nvSpPr>
      <dsp:spPr>
        <a:xfrm rot="5320806">
          <a:off x="1725950" y="3074070"/>
          <a:ext cx="441147" cy="35666"/>
        </a:xfrm>
        <a:custGeom>
          <a:avLst/>
          <a:gdLst/>
          <a:ahLst/>
          <a:cxnLst/>
          <a:rect l="0" t="0" r="0" b="0"/>
          <a:pathLst>
            <a:path>
              <a:moveTo>
                <a:pt x="0" y="17833"/>
              </a:moveTo>
              <a:lnTo>
                <a:pt x="441147" y="17833"/>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p>
      </dsp:txBody>
      <dsp:txXfrm>
        <a:off x="1935495" y="3080874"/>
        <a:ext cx="22057" cy="22057"/>
      </dsp:txXfrm>
    </dsp:sp>
    <dsp:sp modelId="{1D73A716-F3DC-498D-B4CB-362BBA8A7C6C}">
      <dsp:nvSpPr>
        <dsp:cNvPr id="0" name=""/>
        <dsp:cNvSpPr/>
      </dsp:nvSpPr>
      <dsp:spPr>
        <a:xfrm>
          <a:off x="1525794" y="3312367"/>
          <a:ext cx="866878" cy="662285"/>
        </a:xfrm>
        <a:prstGeom prst="ellipse">
          <a:avLst/>
        </a:prstGeom>
        <a:solidFill>
          <a:schemeClr val="bg2">
            <a:lumMod val="9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pt-BR" sz="3200" b="1" kern="1200" dirty="0" smtClean="0">
              <a:solidFill>
                <a:schemeClr val="tx1"/>
              </a:solidFill>
            </a:rPr>
            <a:t>6</a:t>
          </a:r>
          <a:endParaRPr lang="pt-BR" sz="3200" b="1" kern="1200" dirty="0">
            <a:solidFill>
              <a:schemeClr val="tx1"/>
            </a:solidFill>
          </a:endParaRPr>
        </a:p>
      </dsp:txBody>
      <dsp:txXfrm>
        <a:off x="1652745" y="3409356"/>
        <a:ext cx="612976" cy="468307"/>
      </dsp:txXfrm>
    </dsp:sp>
    <dsp:sp modelId="{49914FCD-91ED-4537-BDEC-EE334FA338E1}">
      <dsp:nvSpPr>
        <dsp:cNvPr id="0" name=""/>
        <dsp:cNvSpPr/>
      </dsp:nvSpPr>
      <dsp:spPr>
        <a:xfrm rot="10117430">
          <a:off x="1233166" y="2515413"/>
          <a:ext cx="105140" cy="35666"/>
        </a:xfrm>
        <a:custGeom>
          <a:avLst/>
          <a:gdLst/>
          <a:ahLst/>
          <a:cxnLst/>
          <a:rect l="0" t="0" r="0" b="0"/>
          <a:pathLst>
            <a:path>
              <a:moveTo>
                <a:pt x="0" y="17833"/>
              </a:moveTo>
              <a:lnTo>
                <a:pt x="105140" y="17833"/>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pt-BR" sz="1200" b="1" kern="1200"/>
        </a:p>
      </dsp:txBody>
      <dsp:txXfrm rot="10800000">
        <a:off x="1283107" y="2530618"/>
        <a:ext cx="5257" cy="5257"/>
      </dsp:txXfrm>
    </dsp:sp>
    <dsp:sp modelId="{4AF4F161-3C70-4413-A4D6-B9AAF827A5FE}">
      <dsp:nvSpPr>
        <dsp:cNvPr id="0" name=""/>
        <dsp:cNvSpPr/>
      </dsp:nvSpPr>
      <dsp:spPr>
        <a:xfrm>
          <a:off x="303255" y="2304256"/>
          <a:ext cx="949544" cy="662285"/>
        </a:xfrm>
        <a:prstGeom prst="ellipse">
          <a:avLst/>
        </a:prstGeom>
        <a:solidFill>
          <a:schemeClr val="bg2">
            <a:lumMod val="9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pt-BR" sz="3200" b="1" kern="1200" dirty="0" smtClean="0">
              <a:solidFill>
                <a:schemeClr val="tx1"/>
              </a:solidFill>
            </a:rPr>
            <a:t>8</a:t>
          </a:r>
          <a:endParaRPr lang="pt-BR" sz="3200" b="1" kern="1200" dirty="0">
            <a:solidFill>
              <a:schemeClr val="tx1"/>
            </a:solidFill>
          </a:endParaRPr>
        </a:p>
      </dsp:txBody>
      <dsp:txXfrm>
        <a:off x="442312" y="2401245"/>
        <a:ext cx="671430" cy="468307"/>
      </dsp:txXfrm>
    </dsp:sp>
    <dsp:sp modelId="{8A43C31E-C25D-4360-94D8-FB605804A2AA}">
      <dsp:nvSpPr>
        <dsp:cNvPr id="0" name=""/>
        <dsp:cNvSpPr/>
      </dsp:nvSpPr>
      <dsp:spPr>
        <a:xfrm rot="12317859">
          <a:off x="1120690" y="2074397"/>
          <a:ext cx="302871" cy="35666"/>
        </a:xfrm>
        <a:custGeom>
          <a:avLst/>
          <a:gdLst/>
          <a:ahLst/>
          <a:cxnLst/>
          <a:rect l="0" t="0" r="0" b="0"/>
          <a:pathLst>
            <a:path>
              <a:moveTo>
                <a:pt x="0" y="17833"/>
              </a:moveTo>
              <a:lnTo>
                <a:pt x="302871" y="17833"/>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pt-BR" sz="1200" b="1" kern="1200"/>
        </a:p>
      </dsp:txBody>
      <dsp:txXfrm rot="10800000">
        <a:off x="1264554" y="2084658"/>
        <a:ext cx="15143" cy="15143"/>
      </dsp:txXfrm>
    </dsp:sp>
    <dsp:sp modelId="{EF2C1E93-D1B7-4DDA-810D-49475B82D90A}">
      <dsp:nvSpPr>
        <dsp:cNvPr id="0" name=""/>
        <dsp:cNvSpPr/>
      </dsp:nvSpPr>
      <dsp:spPr>
        <a:xfrm>
          <a:off x="318056" y="1512166"/>
          <a:ext cx="883051" cy="675623"/>
        </a:xfrm>
        <a:prstGeom prst="ellipse">
          <a:avLst/>
        </a:prstGeom>
        <a:solidFill>
          <a:schemeClr val="bg1">
            <a:lumMod val="6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pt-BR" sz="3200" b="1" kern="1200" dirty="0" smtClean="0"/>
            <a:t>9</a:t>
          </a:r>
          <a:endParaRPr lang="pt-BR" sz="3200" b="1" kern="1200" dirty="0"/>
        </a:p>
      </dsp:txBody>
      <dsp:txXfrm>
        <a:off x="447376" y="1611109"/>
        <a:ext cx="624411" cy="477737"/>
      </dsp:txXfrm>
    </dsp:sp>
    <dsp:sp modelId="{093D7A7D-406D-476E-946A-F3CCDE552920}">
      <dsp:nvSpPr>
        <dsp:cNvPr id="0" name=""/>
        <dsp:cNvSpPr/>
      </dsp:nvSpPr>
      <dsp:spPr>
        <a:xfrm rot="14023597">
          <a:off x="1111568" y="1714184"/>
          <a:ext cx="652662" cy="35666"/>
        </a:xfrm>
        <a:custGeom>
          <a:avLst/>
          <a:gdLst/>
          <a:ahLst/>
          <a:cxnLst/>
          <a:rect l="0" t="0" r="0" b="0"/>
          <a:pathLst>
            <a:path>
              <a:moveTo>
                <a:pt x="0" y="17833"/>
              </a:moveTo>
              <a:lnTo>
                <a:pt x="652662" y="17833"/>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a:p>
      </dsp:txBody>
      <dsp:txXfrm rot="10800000">
        <a:off x="1421583" y="1715700"/>
        <a:ext cx="32633" cy="32633"/>
      </dsp:txXfrm>
    </dsp:sp>
    <dsp:sp modelId="{D2D9C7D1-E7A1-4B31-A296-D112AC839C14}">
      <dsp:nvSpPr>
        <dsp:cNvPr id="0" name=""/>
        <dsp:cNvSpPr/>
      </dsp:nvSpPr>
      <dsp:spPr>
        <a:xfrm>
          <a:off x="587140" y="836558"/>
          <a:ext cx="883051" cy="675623"/>
        </a:xfrm>
        <a:prstGeom prst="ellipse">
          <a:avLst/>
        </a:prstGeom>
        <a:solidFill>
          <a:schemeClr val="bg1">
            <a:lumMod val="6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pt-BR" sz="3100" b="1" kern="1200" dirty="0" smtClean="0"/>
            <a:t>10</a:t>
          </a:r>
          <a:endParaRPr lang="pt-BR" sz="3100" b="1" kern="1200" dirty="0"/>
        </a:p>
      </dsp:txBody>
      <dsp:txXfrm>
        <a:off x="716460" y="935501"/>
        <a:ext cx="624411" cy="4777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6C15A7-A027-4C2D-804B-4780384D275A}">
      <dsp:nvSpPr>
        <dsp:cNvPr id="0" name=""/>
        <dsp:cNvSpPr/>
      </dsp:nvSpPr>
      <dsp:spPr>
        <a:xfrm>
          <a:off x="988095" y="1130352"/>
          <a:ext cx="1886548" cy="1438586"/>
        </a:xfrm>
        <a:prstGeom prst="ellipse">
          <a:avLst/>
        </a:prstGeom>
        <a:solidFill>
          <a:srgbClr val="D9579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pt-BR" sz="2800" b="1" kern="1200" dirty="0" smtClean="0"/>
            <a:t>AI</a:t>
          </a:r>
          <a:endParaRPr lang="pt-BR" sz="2800" b="1" kern="1200" dirty="0"/>
        </a:p>
      </dsp:txBody>
      <dsp:txXfrm>
        <a:off x="1264374" y="1341028"/>
        <a:ext cx="1333990" cy="1017234"/>
      </dsp:txXfrm>
    </dsp:sp>
    <dsp:sp modelId="{9AE77B14-FA70-4622-8197-7663A8B0A1FF}">
      <dsp:nvSpPr>
        <dsp:cNvPr id="0" name=""/>
        <dsp:cNvSpPr/>
      </dsp:nvSpPr>
      <dsp:spPr>
        <a:xfrm rot="5082006">
          <a:off x="1790269" y="1186851"/>
          <a:ext cx="164254" cy="54140"/>
        </a:xfrm>
        <a:custGeom>
          <a:avLst/>
          <a:gdLst/>
          <a:ahLst/>
          <a:cxnLst/>
          <a:rect l="0" t="0" r="0" b="0"/>
          <a:pathLst>
            <a:path>
              <a:moveTo>
                <a:pt x="0" y="27070"/>
              </a:moveTo>
              <a:lnTo>
                <a:pt x="164254" y="2707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pt-BR" sz="1200" b="1" kern="1200"/>
        </a:p>
      </dsp:txBody>
      <dsp:txXfrm>
        <a:off x="1868290" y="1209815"/>
        <a:ext cx="8212" cy="8212"/>
      </dsp:txXfrm>
    </dsp:sp>
    <dsp:sp modelId="{B18D4552-7232-48C9-B970-0E190F65537C}">
      <dsp:nvSpPr>
        <dsp:cNvPr id="0" name=""/>
        <dsp:cNvSpPr/>
      </dsp:nvSpPr>
      <dsp:spPr>
        <a:xfrm>
          <a:off x="674417" y="255747"/>
          <a:ext cx="2314701" cy="1040402"/>
        </a:xfrm>
        <a:prstGeom prst="ellipse">
          <a:avLst/>
        </a:prstGeom>
        <a:solidFill>
          <a:schemeClr val="bg1">
            <a:lumMod val="6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pt-BR" sz="3200" b="1" kern="1200" dirty="0" smtClean="0">
              <a:solidFill>
                <a:schemeClr val="tx1"/>
              </a:solidFill>
            </a:rPr>
            <a:t>1 </a:t>
          </a:r>
        </a:p>
        <a:p>
          <a:pPr lvl="0" algn="ctr" defTabSz="1422400">
            <a:lnSpc>
              <a:spcPct val="90000"/>
            </a:lnSpc>
            <a:spcBef>
              <a:spcPct val="0"/>
            </a:spcBef>
            <a:spcAft>
              <a:spcPct val="35000"/>
            </a:spcAft>
          </a:pPr>
          <a:endParaRPr lang="pt-BR" sz="1600" b="1" kern="1200" dirty="0"/>
        </a:p>
      </dsp:txBody>
      <dsp:txXfrm>
        <a:off x="1013397" y="408110"/>
        <a:ext cx="1636741" cy="735676"/>
      </dsp:txXfrm>
    </dsp:sp>
    <dsp:sp modelId="{2BBF12CC-79F6-4F98-A744-24FB71F8975A}">
      <dsp:nvSpPr>
        <dsp:cNvPr id="0" name=""/>
        <dsp:cNvSpPr/>
      </dsp:nvSpPr>
      <dsp:spPr>
        <a:xfrm rot="9071528">
          <a:off x="2332025" y="1495429"/>
          <a:ext cx="388453" cy="54140"/>
        </a:xfrm>
        <a:custGeom>
          <a:avLst/>
          <a:gdLst/>
          <a:ahLst/>
          <a:cxnLst/>
          <a:rect l="0" t="0" r="0" b="0"/>
          <a:pathLst>
            <a:path>
              <a:moveTo>
                <a:pt x="0" y="27070"/>
              </a:moveTo>
              <a:lnTo>
                <a:pt x="388453" y="2707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pt-BR" sz="1200" b="1" kern="1200"/>
        </a:p>
      </dsp:txBody>
      <dsp:txXfrm rot="10800000">
        <a:off x="2516541" y="1512788"/>
        <a:ext cx="19422" cy="19422"/>
      </dsp:txXfrm>
    </dsp:sp>
    <dsp:sp modelId="{6E1258B8-FE9A-4BD1-B134-9C9228649D96}">
      <dsp:nvSpPr>
        <dsp:cNvPr id="0" name=""/>
        <dsp:cNvSpPr/>
      </dsp:nvSpPr>
      <dsp:spPr>
        <a:xfrm>
          <a:off x="2231429" y="881546"/>
          <a:ext cx="1250183" cy="918655"/>
        </a:xfrm>
        <a:prstGeom prst="ellipse">
          <a:avLst/>
        </a:prstGeom>
        <a:solidFill>
          <a:schemeClr val="bg2">
            <a:lumMod val="9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endParaRPr lang="pt-BR" sz="1200" b="1" kern="1200" dirty="0" smtClean="0">
            <a:solidFill>
              <a:schemeClr val="tx1"/>
            </a:solidFill>
          </a:endParaRPr>
        </a:p>
        <a:p>
          <a:pPr lvl="0" algn="ctr" defTabSz="533400">
            <a:lnSpc>
              <a:spcPct val="90000"/>
            </a:lnSpc>
            <a:spcBef>
              <a:spcPct val="0"/>
            </a:spcBef>
            <a:spcAft>
              <a:spcPct val="35000"/>
            </a:spcAft>
          </a:pPr>
          <a:endParaRPr lang="pt-BR" sz="3200" b="1" kern="1200" dirty="0" smtClean="0">
            <a:solidFill>
              <a:schemeClr val="tx1"/>
            </a:solidFill>
          </a:endParaRPr>
        </a:p>
        <a:p>
          <a:pPr lvl="0" algn="ctr" defTabSz="533400">
            <a:lnSpc>
              <a:spcPct val="90000"/>
            </a:lnSpc>
            <a:spcBef>
              <a:spcPct val="0"/>
            </a:spcBef>
            <a:spcAft>
              <a:spcPct val="35000"/>
            </a:spcAft>
          </a:pPr>
          <a:r>
            <a:rPr lang="pt-BR" sz="3200" b="1" kern="1200" dirty="0" smtClean="0">
              <a:solidFill>
                <a:schemeClr val="tx1"/>
              </a:solidFill>
            </a:rPr>
            <a:t>2</a:t>
          </a:r>
        </a:p>
        <a:p>
          <a:pPr lvl="0" algn="ctr" defTabSz="533400">
            <a:lnSpc>
              <a:spcPct val="90000"/>
            </a:lnSpc>
            <a:spcBef>
              <a:spcPct val="0"/>
            </a:spcBef>
            <a:spcAft>
              <a:spcPct val="35000"/>
            </a:spcAft>
          </a:pPr>
          <a:endParaRPr lang="pt-BR" sz="1200" b="1" kern="1200" dirty="0" smtClean="0">
            <a:solidFill>
              <a:schemeClr val="tx1"/>
            </a:solidFill>
          </a:endParaRPr>
        </a:p>
        <a:p>
          <a:pPr lvl="0" algn="ctr" defTabSz="533400">
            <a:lnSpc>
              <a:spcPct val="90000"/>
            </a:lnSpc>
            <a:spcBef>
              <a:spcPct val="0"/>
            </a:spcBef>
            <a:spcAft>
              <a:spcPct val="35000"/>
            </a:spcAft>
          </a:pPr>
          <a:endParaRPr lang="pt-BR" sz="1200" b="1" kern="1200" dirty="0">
            <a:solidFill>
              <a:schemeClr val="tx1"/>
            </a:solidFill>
          </a:endParaRPr>
        </a:p>
      </dsp:txBody>
      <dsp:txXfrm>
        <a:off x="2414514" y="1016080"/>
        <a:ext cx="884013" cy="649587"/>
      </dsp:txXfrm>
    </dsp:sp>
    <dsp:sp modelId="{DE1D5258-52B0-4782-AD52-FB98FD9B0AFB}">
      <dsp:nvSpPr>
        <dsp:cNvPr id="0" name=""/>
        <dsp:cNvSpPr/>
      </dsp:nvSpPr>
      <dsp:spPr>
        <a:xfrm rot="12186402">
          <a:off x="2268422" y="2074429"/>
          <a:ext cx="506436" cy="54140"/>
        </a:xfrm>
        <a:custGeom>
          <a:avLst/>
          <a:gdLst/>
          <a:ahLst/>
          <a:cxnLst/>
          <a:rect l="0" t="0" r="0" b="0"/>
          <a:pathLst>
            <a:path>
              <a:moveTo>
                <a:pt x="0" y="27070"/>
              </a:moveTo>
              <a:lnTo>
                <a:pt x="506436" y="2707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p>
      </dsp:txBody>
      <dsp:txXfrm rot="10800000">
        <a:off x="2508980" y="2088838"/>
        <a:ext cx="25321" cy="25321"/>
      </dsp:txXfrm>
    </dsp:sp>
    <dsp:sp modelId="{D34CE415-AEE5-49AD-8655-2804FB5D8DF0}">
      <dsp:nvSpPr>
        <dsp:cNvPr id="0" name=""/>
        <dsp:cNvSpPr/>
      </dsp:nvSpPr>
      <dsp:spPr>
        <a:xfrm>
          <a:off x="2208577" y="1741547"/>
          <a:ext cx="1295899" cy="1005680"/>
        </a:xfrm>
        <a:prstGeom prst="ellipse">
          <a:avLst/>
        </a:prstGeom>
        <a:solidFill>
          <a:schemeClr val="bg1">
            <a:lumMod val="6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pt-BR" sz="3200" b="1" kern="1200" dirty="0" smtClean="0"/>
            <a:t>3</a:t>
          </a:r>
          <a:endParaRPr lang="pt-BR" sz="3200" b="1" kern="1200" dirty="0"/>
        </a:p>
      </dsp:txBody>
      <dsp:txXfrm>
        <a:off x="2398357" y="1888825"/>
        <a:ext cx="916339" cy="711124"/>
      </dsp:txXfrm>
    </dsp:sp>
    <dsp:sp modelId="{FB6ED8ED-8D5D-499F-B4D5-19AA63010236}">
      <dsp:nvSpPr>
        <dsp:cNvPr id="0" name=""/>
        <dsp:cNvSpPr/>
      </dsp:nvSpPr>
      <dsp:spPr>
        <a:xfrm rot="15952039">
          <a:off x="1880712" y="2445371"/>
          <a:ext cx="191313" cy="54140"/>
        </a:xfrm>
        <a:custGeom>
          <a:avLst/>
          <a:gdLst/>
          <a:ahLst/>
          <a:cxnLst/>
          <a:rect l="0" t="0" r="0" b="0"/>
          <a:pathLst>
            <a:path>
              <a:moveTo>
                <a:pt x="0" y="27070"/>
              </a:moveTo>
              <a:lnTo>
                <a:pt x="191313" y="2707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pt-BR" sz="1200" b="1" kern="1200"/>
        </a:p>
      </dsp:txBody>
      <dsp:txXfrm rot="10800000">
        <a:off x="1971586" y="2467659"/>
        <a:ext cx="9565" cy="9565"/>
      </dsp:txXfrm>
    </dsp:sp>
    <dsp:sp modelId="{D5154A53-CDA6-4ED8-B608-F30126EBD82C}">
      <dsp:nvSpPr>
        <dsp:cNvPr id="0" name=""/>
        <dsp:cNvSpPr/>
      </dsp:nvSpPr>
      <dsp:spPr>
        <a:xfrm>
          <a:off x="1368154" y="2376262"/>
          <a:ext cx="1273820" cy="986634"/>
        </a:xfrm>
        <a:prstGeom prst="ellipse">
          <a:avLst/>
        </a:prstGeom>
        <a:solidFill>
          <a:schemeClr val="bg2">
            <a:lumMod val="9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pt-BR" sz="3200" b="1" kern="1200" dirty="0" smtClean="0">
              <a:solidFill>
                <a:schemeClr val="tx1"/>
              </a:solidFill>
            </a:rPr>
            <a:t>4</a:t>
          </a:r>
          <a:endParaRPr lang="pt-BR" sz="3200" b="1" kern="1200" dirty="0">
            <a:solidFill>
              <a:schemeClr val="tx1"/>
            </a:solidFill>
          </a:endParaRPr>
        </a:p>
      </dsp:txBody>
      <dsp:txXfrm>
        <a:off x="1554701" y="2520751"/>
        <a:ext cx="900726" cy="697656"/>
      </dsp:txXfrm>
    </dsp:sp>
    <dsp:sp modelId="{B0AD61E5-2101-4D01-AD1D-713EB8496C73}">
      <dsp:nvSpPr>
        <dsp:cNvPr id="0" name=""/>
        <dsp:cNvSpPr/>
      </dsp:nvSpPr>
      <dsp:spPr>
        <a:xfrm rot="19669778">
          <a:off x="1177350" y="2188866"/>
          <a:ext cx="343384" cy="54140"/>
        </a:xfrm>
        <a:custGeom>
          <a:avLst/>
          <a:gdLst/>
          <a:ahLst/>
          <a:cxnLst/>
          <a:rect l="0" t="0" r="0" b="0"/>
          <a:pathLst>
            <a:path>
              <a:moveTo>
                <a:pt x="0" y="27070"/>
              </a:moveTo>
              <a:lnTo>
                <a:pt x="343384" y="2707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pt-BR" sz="1200" b="1" kern="1200"/>
        </a:p>
      </dsp:txBody>
      <dsp:txXfrm>
        <a:off x="1340457" y="2207352"/>
        <a:ext cx="17169" cy="17169"/>
      </dsp:txXfrm>
    </dsp:sp>
    <dsp:sp modelId="{6288832D-634D-46E0-92C3-521D1CEDC6EB}">
      <dsp:nvSpPr>
        <dsp:cNvPr id="0" name=""/>
        <dsp:cNvSpPr/>
      </dsp:nvSpPr>
      <dsp:spPr>
        <a:xfrm>
          <a:off x="287520" y="1944215"/>
          <a:ext cx="1368663" cy="1017956"/>
        </a:xfrm>
        <a:prstGeom prst="ellipse">
          <a:avLst/>
        </a:prstGeom>
        <a:solidFill>
          <a:schemeClr val="bg1">
            <a:lumMod val="6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pt-BR" sz="3200" b="1" kern="1200" dirty="0" smtClean="0"/>
            <a:t>5</a:t>
          </a:r>
          <a:endParaRPr lang="pt-BR" sz="3200" b="1" kern="1200" dirty="0"/>
        </a:p>
      </dsp:txBody>
      <dsp:txXfrm>
        <a:off x="487956" y="2093291"/>
        <a:ext cx="967791" cy="719804"/>
      </dsp:txXfrm>
    </dsp:sp>
    <dsp:sp modelId="{3CF8CB89-8532-4140-B89D-2C5C2E5F0185}">
      <dsp:nvSpPr>
        <dsp:cNvPr id="0" name=""/>
        <dsp:cNvSpPr/>
      </dsp:nvSpPr>
      <dsp:spPr>
        <a:xfrm rot="1380358">
          <a:off x="1089445" y="1560090"/>
          <a:ext cx="447453" cy="54140"/>
        </a:xfrm>
        <a:custGeom>
          <a:avLst/>
          <a:gdLst/>
          <a:ahLst/>
          <a:cxnLst/>
          <a:rect l="0" t="0" r="0" b="0"/>
          <a:pathLst>
            <a:path>
              <a:moveTo>
                <a:pt x="0" y="27070"/>
              </a:moveTo>
              <a:lnTo>
                <a:pt x="447453" y="2707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p>
      </dsp:txBody>
      <dsp:txXfrm>
        <a:off x="1301986" y="1575974"/>
        <a:ext cx="22372" cy="22372"/>
      </dsp:txXfrm>
    </dsp:sp>
    <dsp:sp modelId="{1D73A716-F3DC-498D-B4CB-362BBA8A7C6C}">
      <dsp:nvSpPr>
        <dsp:cNvPr id="0" name=""/>
        <dsp:cNvSpPr/>
      </dsp:nvSpPr>
      <dsp:spPr>
        <a:xfrm>
          <a:off x="372912" y="936100"/>
          <a:ext cx="1211266" cy="1017956"/>
        </a:xfrm>
        <a:prstGeom prst="ellipse">
          <a:avLst/>
        </a:prstGeom>
        <a:solidFill>
          <a:schemeClr val="bg2">
            <a:lumMod val="9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pt-BR" sz="3200" b="1" kern="1200" dirty="0" smtClean="0">
              <a:solidFill>
                <a:schemeClr val="tx1"/>
              </a:solidFill>
            </a:rPr>
            <a:t>6</a:t>
          </a:r>
          <a:endParaRPr lang="pt-BR" sz="3200" b="1" kern="1200" dirty="0">
            <a:solidFill>
              <a:schemeClr val="tx1"/>
            </a:solidFill>
          </a:endParaRPr>
        </a:p>
      </dsp:txBody>
      <dsp:txXfrm>
        <a:off x="550298" y="1085176"/>
        <a:ext cx="856494" cy="719804"/>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330FF2-53D1-4EAB-8162-2A65DF761A93}" type="datetimeFigureOut">
              <a:rPr lang="pt-BR" smtClean="0"/>
              <a:t>05/04/2022</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C62233-6D09-4A55-A883-3C4CAB52D907}" type="slidenum">
              <a:rPr lang="pt-BR" smtClean="0"/>
              <a:t>‹nº›</a:t>
            </a:fld>
            <a:endParaRPr lang="pt-BR"/>
          </a:p>
        </p:txBody>
      </p:sp>
    </p:spTree>
    <p:extLst>
      <p:ext uri="{BB962C8B-B14F-4D97-AF65-F5344CB8AC3E}">
        <p14:creationId xmlns:p14="http://schemas.microsoft.com/office/powerpoint/2010/main" val="36590799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ço Reservado para Imagem de Slide 1"/>
          <p:cNvSpPr>
            <a:spLocks noGrp="1" noRot="1" noChangeAspect="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Espaço Reservado para Número de Slide 3"/>
          <p:cNvSpPr>
            <a:spLocks noGrp="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69C7987-F7E4-485E-A1FB-6CFF69469242}" type="slidenum">
              <a:rPr lang="pt-BR"/>
              <a:pPr eaLnBrk="1" hangingPunct="1"/>
              <a:t>1</a:t>
            </a:fld>
            <a:endParaRPr lang="pt-BR"/>
          </a:p>
        </p:txBody>
      </p:sp>
    </p:spTree>
    <p:extLst>
      <p:ext uri="{BB962C8B-B14F-4D97-AF65-F5344CB8AC3E}">
        <p14:creationId xmlns:p14="http://schemas.microsoft.com/office/powerpoint/2010/main" val="29778871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71C62233-6D09-4A55-A883-3C4CAB52D907}" type="slidenum">
              <a:rPr lang="pt-BR" smtClean="0"/>
              <a:t>15</a:t>
            </a:fld>
            <a:endParaRPr lang="pt-BR"/>
          </a:p>
        </p:txBody>
      </p:sp>
    </p:spTree>
    <p:extLst>
      <p:ext uri="{BB962C8B-B14F-4D97-AF65-F5344CB8AC3E}">
        <p14:creationId xmlns:p14="http://schemas.microsoft.com/office/powerpoint/2010/main" val="20894479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77E8CD-BDF2-44EB-BF87-24705EA7321B}" type="slidenum">
              <a:rPr lang="en-US"/>
              <a:pPr/>
              <a:t>22</a:t>
            </a:fld>
            <a:endParaRPr lang="en-US"/>
          </a:p>
        </p:txBody>
      </p:sp>
      <p:sp>
        <p:nvSpPr>
          <p:cNvPr id="264194" name="Rectangle 2"/>
          <p:cNvSpPr>
            <a:spLocks noGrp="1" noRot="1" noChangeAspect="1" noChangeArrowheads="1" noTextEdit="1"/>
          </p:cNvSpPr>
          <p:nvPr>
            <p:ph type="sldImg"/>
          </p:nvPr>
        </p:nvSpPr>
        <p:spPr>
          <a:xfrm>
            <a:off x="1158875" y="693738"/>
            <a:ext cx="4552950" cy="3414712"/>
          </a:xfrm>
          <a:ln/>
        </p:spPr>
      </p:sp>
      <p:sp>
        <p:nvSpPr>
          <p:cNvPr id="264195" name="Rectangle 3"/>
          <p:cNvSpPr>
            <a:spLocks noGrp="1" noChangeArrowheads="1"/>
          </p:cNvSpPr>
          <p:nvPr>
            <p:ph type="body" idx="1"/>
          </p:nvPr>
        </p:nvSpPr>
        <p:spPr>
          <a:xfrm>
            <a:off x="926280" y="4345157"/>
            <a:ext cx="5018284" cy="4112458"/>
          </a:xfrm>
        </p:spPr>
        <p:txBody>
          <a:bodyPr/>
          <a:lstStyle/>
          <a:p>
            <a:endParaRPr lang="pt-BR"/>
          </a:p>
        </p:txBody>
      </p:sp>
    </p:spTree>
    <p:extLst>
      <p:ext uri="{BB962C8B-B14F-4D97-AF65-F5344CB8AC3E}">
        <p14:creationId xmlns:p14="http://schemas.microsoft.com/office/powerpoint/2010/main" val="2754382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857804-5679-47A0-A2AC-530257435E29}" type="slidenum">
              <a:rPr lang="en-US"/>
              <a:pPr/>
              <a:t>2</a:t>
            </a:fld>
            <a:endParaRPr lang="en-US"/>
          </a:p>
        </p:txBody>
      </p:sp>
      <p:sp>
        <p:nvSpPr>
          <p:cNvPr id="276482" name="Rectangle 2"/>
          <p:cNvSpPr>
            <a:spLocks noGrp="1" noRot="1" noChangeAspect="1" noChangeArrowheads="1" noTextEdit="1"/>
          </p:cNvSpPr>
          <p:nvPr>
            <p:ph type="sldImg"/>
          </p:nvPr>
        </p:nvSpPr>
        <p:spPr>
          <a:ln/>
        </p:spPr>
      </p:sp>
      <p:sp>
        <p:nvSpPr>
          <p:cNvPr id="276483" name="Rectangle 3"/>
          <p:cNvSpPr>
            <a:spLocks noGrp="1" noChangeArrowheads="1"/>
          </p:cNvSpPr>
          <p:nvPr>
            <p:ph type="body" idx="1"/>
          </p:nvPr>
        </p:nvSpPr>
        <p:spPr>
          <a:xfrm>
            <a:off x="1143000" y="4343693"/>
            <a:ext cx="4799958" cy="4113922"/>
          </a:xfrm>
        </p:spPr>
        <p:txBody>
          <a:bodyPr/>
          <a:lstStyle/>
          <a:p>
            <a:r>
              <a:rPr lang="en-US" altLang="en-US"/>
              <a:t>Each phase can be sold and delivered as a separate engagement.  However, it is recommended that Phases I and II be sold together.</a:t>
            </a:r>
          </a:p>
          <a:p>
            <a:endParaRPr lang="en-US" altLang="en-US"/>
          </a:p>
          <a:p>
            <a:r>
              <a:rPr lang="en-US" altLang="en-US"/>
              <a:t>The next 4 slides describe the phases.</a:t>
            </a:r>
          </a:p>
        </p:txBody>
      </p:sp>
    </p:spTree>
    <p:extLst>
      <p:ext uri="{BB962C8B-B14F-4D97-AF65-F5344CB8AC3E}">
        <p14:creationId xmlns:p14="http://schemas.microsoft.com/office/powerpoint/2010/main" val="148193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465D1B-FE97-4202-A940-3BA3257C9971}" type="slidenum">
              <a:rPr lang="en-US"/>
              <a:pPr/>
              <a:t>3</a:t>
            </a:fld>
            <a:endParaRPr lang="en-US"/>
          </a:p>
        </p:txBody>
      </p:sp>
      <p:sp>
        <p:nvSpPr>
          <p:cNvPr id="278530" name="Rectangle 2"/>
          <p:cNvSpPr>
            <a:spLocks noGrp="1" noRot="1" noChangeAspect="1" noChangeArrowheads="1" noTextEdit="1"/>
          </p:cNvSpPr>
          <p:nvPr>
            <p:ph type="sldImg"/>
          </p:nvPr>
        </p:nvSpPr>
        <p:spPr>
          <a:xfrm>
            <a:off x="1411288" y="685800"/>
            <a:ext cx="3963987" cy="2971800"/>
          </a:xfrm>
          <a:ln/>
        </p:spPr>
      </p:sp>
      <p:sp>
        <p:nvSpPr>
          <p:cNvPr id="278531" name="Rectangle 3"/>
          <p:cNvSpPr>
            <a:spLocks noGrp="1" noChangeArrowheads="1"/>
          </p:cNvSpPr>
          <p:nvPr>
            <p:ph type="body" idx="1"/>
          </p:nvPr>
        </p:nvSpPr>
        <p:spPr>
          <a:xfrm>
            <a:off x="380466" y="3963181"/>
            <a:ext cx="6097070" cy="4494435"/>
          </a:xfrm>
        </p:spPr>
        <p:txBody>
          <a:bodyPr lIns="91648" tIns="45823" rIns="91648" bIns="45823"/>
          <a:lstStyle/>
          <a:p>
            <a:r>
              <a:rPr lang="pt-BR" altLang="en-US"/>
              <a:t>We’re also seeing companies of all sizes and industries beginning to deploy risk-related initiatives so that they can obtain better value from risk outcomes.</a:t>
            </a:r>
          </a:p>
          <a:p>
            <a:r>
              <a:rPr lang="pt-BR" altLang="en-US"/>
              <a:t>Such risk initiatives may be embedded in employee training, product launches, deployment of new systems, reward programs, or any of the ongoing activities of the enterprise.</a:t>
            </a:r>
          </a:p>
          <a:p>
            <a:r>
              <a:rPr lang="pt-BR" altLang="en-US">
                <a:solidFill>
                  <a:srgbClr val="FF0000"/>
                </a:solidFill>
              </a:rPr>
              <a:t>For example, a story that came out last week in the press about Mercury Computers …. Many of the employees were given new Porsche Boxters because they accepted and made value from the risks in their business and achieved the goal set for them of raising share value by more than double over a year. In fact, they </a:t>
            </a:r>
            <a:r>
              <a:rPr lang="pt-BR" altLang="en-US" u="sng">
                <a:solidFill>
                  <a:srgbClr val="FF0000"/>
                </a:solidFill>
              </a:rPr>
              <a:t>tripled</a:t>
            </a:r>
            <a:r>
              <a:rPr lang="pt-BR" altLang="en-US">
                <a:solidFill>
                  <a:srgbClr val="FF0000"/>
                </a:solidFill>
              </a:rPr>
              <a:t> the share value.  This is a great visual example embedding the programs into the company and making the reward very visible.</a:t>
            </a:r>
          </a:p>
        </p:txBody>
      </p:sp>
    </p:spTree>
    <p:extLst>
      <p:ext uri="{BB962C8B-B14F-4D97-AF65-F5344CB8AC3E}">
        <p14:creationId xmlns:p14="http://schemas.microsoft.com/office/powerpoint/2010/main" val="2924333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465D1B-FE97-4202-A940-3BA3257C9971}" type="slidenum">
              <a:rPr lang="en-US"/>
              <a:pPr/>
              <a:t>4</a:t>
            </a:fld>
            <a:endParaRPr lang="en-US"/>
          </a:p>
        </p:txBody>
      </p:sp>
      <p:sp>
        <p:nvSpPr>
          <p:cNvPr id="278530" name="Rectangle 2"/>
          <p:cNvSpPr>
            <a:spLocks noGrp="1" noRot="1" noChangeAspect="1" noChangeArrowheads="1" noTextEdit="1"/>
          </p:cNvSpPr>
          <p:nvPr>
            <p:ph type="sldImg"/>
          </p:nvPr>
        </p:nvSpPr>
        <p:spPr>
          <a:xfrm>
            <a:off x="1411288" y="685800"/>
            <a:ext cx="3963987" cy="2971800"/>
          </a:xfrm>
          <a:ln/>
        </p:spPr>
      </p:sp>
      <p:sp>
        <p:nvSpPr>
          <p:cNvPr id="278531" name="Rectangle 3"/>
          <p:cNvSpPr>
            <a:spLocks noGrp="1" noChangeArrowheads="1"/>
          </p:cNvSpPr>
          <p:nvPr>
            <p:ph type="body" idx="1"/>
          </p:nvPr>
        </p:nvSpPr>
        <p:spPr>
          <a:xfrm>
            <a:off x="380466" y="3963181"/>
            <a:ext cx="6097070" cy="4494435"/>
          </a:xfrm>
        </p:spPr>
        <p:txBody>
          <a:bodyPr lIns="91648" tIns="45823" rIns="91648" bIns="45823"/>
          <a:lstStyle/>
          <a:p>
            <a:r>
              <a:rPr lang="pt-BR" altLang="en-US"/>
              <a:t>We’re also seeing companies of all sizes and industries beginning to deploy risk-related initiatives so that they can obtain better value from risk outcomes.</a:t>
            </a:r>
          </a:p>
          <a:p>
            <a:r>
              <a:rPr lang="pt-BR" altLang="en-US"/>
              <a:t>Such risk initiatives may be embedded in employee training, product launches, deployment of new systems, reward programs, or any of the ongoing activities of the enterprise.</a:t>
            </a:r>
          </a:p>
          <a:p>
            <a:r>
              <a:rPr lang="pt-BR" altLang="en-US">
                <a:solidFill>
                  <a:srgbClr val="FF0000"/>
                </a:solidFill>
              </a:rPr>
              <a:t>For example, a story that came out last week in the press about Mercury Computers …. Many of the employees were given new Porsche Boxters because they accepted and made value from the risks in their business and achieved the goal set for them of raising share value by more than double over a year. In fact, they </a:t>
            </a:r>
            <a:r>
              <a:rPr lang="pt-BR" altLang="en-US" u="sng">
                <a:solidFill>
                  <a:srgbClr val="FF0000"/>
                </a:solidFill>
              </a:rPr>
              <a:t>tripled</a:t>
            </a:r>
            <a:r>
              <a:rPr lang="pt-BR" altLang="en-US">
                <a:solidFill>
                  <a:srgbClr val="FF0000"/>
                </a:solidFill>
              </a:rPr>
              <a:t> the share value.  This is a great visual example embedding the programs into the company and making the reward very visible.</a:t>
            </a:r>
          </a:p>
        </p:txBody>
      </p:sp>
    </p:spTree>
    <p:extLst>
      <p:ext uri="{BB962C8B-B14F-4D97-AF65-F5344CB8AC3E}">
        <p14:creationId xmlns:p14="http://schemas.microsoft.com/office/powerpoint/2010/main" val="18658447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465D1B-FE97-4202-A940-3BA3257C9971}" type="slidenum">
              <a:rPr lang="en-US"/>
              <a:pPr/>
              <a:t>5</a:t>
            </a:fld>
            <a:endParaRPr lang="en-US"/>
          </a:p>
        </p:txBody>
      </p:sp>
      <p:sp>
        <p:nvSpPr>
          <p:cNvPr id="278530" name="Rectangle 2"/>
          <p:cNvSpPr>
            <a:spLocks noGrp="1" noRot="1" noChangeAspect="1" noChangeArrowheads="1" noTextEdit="1"/>
          </p:cNvSpPr>
          <p:nvPr>
            <p:ph type="sldImg"/>
          </p:nvPr>
        </p:nvSpPr>
        <p:spPr>
          <a:xfrm>
            <a:off x="1411288" y="685800"/>
            <a:ext cx="3963987" cy="2971800"/>
          </a:xfrm>
          <a:ln/>
        </p:spPr>
      </p:sp>
      <p:sp>
        <p:nvSpPr>
          <p:cNvPr id="278531" name="Rectangle 3"/>
          <p:cNvSpPr>
            <a:spLocks noGrp="1" noChangeArrowheads="1"/>
          </p:cNvSpPr>
          <p:nvPr>
            <p:ph type="body" idx="1"/>
          </p:nvPr>
        </p:nvSpPr>
        <p:spPr>
          <a:xfrm>
            <a:off x="380466" y="3963181"/>
            <a:ext cx="6097070" cy="4494435"/>
          </a:xfrm>
        </p:spPr>
        <p:txBody>
          <a:bodyPr lIns="91648" tIns="45823" rIns="91648" bIns="45823"/>
          <a:lstStyle/>
          <a:p>
            <a:r>
              <a:rPr lang="pt-BR" altLang="en-US"/>
              <a:t>We’re also seeing companies of all sizes and industries beginning to deploy risk-related initiatives so that they can obtain better value from risk outcomes.</a:t>
            </a:r>
          </a:p>
          <a:p>
            <a:r>
              <a:rPr lang="pt-BR" altLang="en-US"/>
              <a:t>Such risk initiatives may be embedded in employee training, product launches, deployment of new systems, reward programs, or any of the ongoing activities of the enterprise.</a:t>
            </a:r>
          </a:p>
          <a:p>
            <a:r>
              <a:rPr lang="pt-BR" altLang="en-US">
                <a:solidFill>
                  <a:srgbClr val="FF0000"/>
                </a:solidFill>
              </a:rPr>
              <a:t>For example, a story that came out last week in the press about Mercury Computers …. Many of the employees were given new Porsche Boxters because they accepted and made value from the risks in their business and achieved the goal set for them of raising share value by more than double over a year. In fact, they </a:t>
            </a:r>
            <a:r>
              <a:rPr lang="pt-BR" altLang="en-US" u="sng">
                <a:solidFill>
                  <a:srgbClr val="FF0000"/>
                </a:solidFill>
              </a:rPr>
              <a:t>tripled</a:t>
            </a:r>
            <a:r>
              <a:rPr lang="pt-BR" altLang="en-US">
                <a:solidFill>
                  <a:srgbClr val="FF0000"/>
                </a:solidFill>
              </a:rPr>
              <a:t> the share value.  This is a great visual example embedding the programs into the company and making the reward very visible.</a:t>
            </a:r>
          </a:p>
        </p:txBody>
      </p:sp>
    </p:spTree>
    <p:extLst>
      <p:ext uri="{BB962C8B-B14F-4D97-AF65-F5344CB8AC3E}">
        <p14:creationId xmlns:p14="http://schemas.microsoft.com/office/powerpoint/2010/main" val="18291184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ço Reservado para Imagem de Slide 1"/>
          <p:cNvSpPr>
            <a:spLocks noGrp="1" noRot="1" noChangeAspect="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Espaço Reservado para Número de Slide 3"/>
          <p:cNvSpPr>
            <a:spLocks noGrp="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69C7987-F7E4-485E-A1FB-6CFF69469242}" type="slidenum">
              <a:rPr lang="pt-BR"/>
              <a:pPr eaLnBrk="1" hangingPunct="1"/>
              <a:t>7</a:t>
            </a:fld>
            <a:endParaRPr lang="pt-BR"/>
          </a:p>
        </p:txBody>
      </p:sp>
    </p:spTree>
    <p:extLst>
      <p:ext uri="{BB962C8B-B14F-4D97-AF65-F5344CB8AC3E}">
        <p14:creationId xmlns:p14="http://schemas.microsoft.com/office/powerpoint/2010/main" val="12589063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465D1B-FE97-4202-A940-3BA3257C9971}" type="slidenum">
              <a:rPr lang="en-US"/>
              <a:pPr/>
              <a:t>9</a:t>
            </a:fld>
            <a:endParaRPr lang="en-US"/>
          </a:p>
        </p:txBody>
      </p:sp>
      <p:sp>
        <p:nvSpPr>
          <p:cNvPr id="278530" name="Rectangle 2"/>
          <p:cNvSpPr>
            <a:spLocks noGrp="1" noRot="1" noChangeAspect="1" noChangeArrowheads="1" noTextEdit="1"/>
          </p:cNvSpPr>
          <p:nvPr>
            <p:ph type="sldImg"/>
          </p:nvPr>
        </p:nvSpPr>
        <p:spPr>
          <a:xfrm>
            <a:off x="1411288" y="685800"/>
            <a:ext cx="3963987" cy="2971800"/>
          </a:xfrm>
          <a:ln/>
        </p:spPr>
      </p:sp>
      <p:sp>
        <p:nvSpPr>
          <p:cNvPr id="278531" name="Rectangle 3"/>
          <p:cNvSpPr>
            <a:spLocks noGrp="1" noChangeArrowheads="1"/>
          </p:cNvSpPr>
          <p:nvPr>
            <p:ph type="body" idx="1"/>
          </p:nvPr>
        </p:nvSpPr>
        <p:spPr>
          <a:xfrm>
            <a:off x="380466" y="3963181"/>
            <a:ext cx="6097070" cy="4494435"/>
          </a:xfrm>
        </p:spPr>
        <p:txBody>
          <a:bodyPr lIns="91648" tIns="45823" rIns="91648" bIns="45823"/>
          <a:lstStyle/>
          <a:p>
            <a:r>
              <a:rPr lang="pt-BR" altLang="en-US"/>
              <a:t>We’re also seeing companies of all sizes and industries beginning to deploy risk-related initiatives so that they can obtain better value from risk outcomes.</a:t>
            </a:r>
          </a:p>
          <a:p>
            <a:r>
              <a:rPr lang="pt-BR" altLang="en-US"/>
              <a:t>Such risk initiatives may be embedded in employee training, product launches, deployment of new systems, reward programs, or any of the ongoing activities of the enterprise.</a:t>
            </a:r>
          </a:p>
          <a:p>
            <a:r>
              <a:rPr lang="pt-BR" altLang="en-US">
                <a:solidFill>
                  <a:srgbClr val="FF0000"/>
                </a:solidFill>
              </a:rPr>
              <a:t>For example, a story that came out last week in the press about Mercury Computers …. Many of the employees were given new Porsche Boxters because they accepted and made value from the risks in their business and achieved the goal set for them of raising share value by more than double over a year. In fact, they </a:t>
            </a:r>
            <a:r>
              <a:rPr lang="pt-BR" altLang="en-US" u="sng">
                <a:solidFill>
                  <a:srgbClr val="FF0000"/>
                </a:solidFill>
              </a:rPr>
              <a:t>tripled</a:t>
            </a:r>
            <a:r>
              <a:rPr lang="pt-BR" altLang="en-US">
                <a:solidFill>
                  <a:srgbClr val="FF0000"/>
                </a:solidFill>
              </a:rPr>
              <a:t> the share value.  This is a great visual example embedding the programs into the company and making the reward very visible.</a:t>
            </a:r>
          </a:p>
        </p:txBody>
      </p:sp>
    </p:spTree>
    <p:extLst>
      <p:ext uri="{BB962C8B-B14F-4D97-AF65-F5344CB8AC3E}">
        <p14:creationId xmlns:p14="http://schemas.microsoft.com/office/powerpoint/2010/main" val="38077804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71C62233-6D09-4A55-A883-3C4CAB52D907}" type="slidenum">
              <a:rPr lang="pt-BR" smtClean="0"/>
              <a:t>12</a:t>
            </a:fld>
            <a:endParaRPr lang="pt-BR"/>
          </a:p>
        </p:txBody>
      </p:sp>
    </p:spTree>
    <p:extLst>
      <p:ext uri="{BB962C8B-B14F-4D97-AF65-F5344CB8AC3E}">
        <p14:creationId xmlns:p14="http://schemas.microsoft.com/office/powerpoint/2010/main" val="11541866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482801-AFFE-4913-A2F2-FFD631045517}" type="slidenum">
              <a:rPr lang="en-US"/>
              <a:pPr/>
              <a:t>14</a:t>
            </a:fld>
            <a:endParaRPr lang="en-US"/>
          </a:p>
        </p:txBody>
      </p:sp>
      <p:sp>
        <p:nvSpPr>
          <p:cNvPr id="297986" name="Rectangle 2"/>
          <p:cNvSpPr>
            <a:spLocks noGrp="1" noRot="1" noChangeAspect="1" noChangeArrowheads="1" noTextEdit="1"/>
          </p:cNvSpPr>
          <p:nvPr>
            <p:ph type="sldImg"/>
          </p:nvPr>
        </p:nvSpPr>
        <p:spPr>
          <a:xfrm>
            <a:off x="1152525" y="692150"/>
            <a:ext cx="4556125" cy="3416300"/>
          </a:xfrm>
          <a:ln w="12700" cap="flat"/>
        </p:spPr>
      </p:sp>
      <p:sp>
        <p:nvSpPr>
          <p:cNvPr id="297987" name="Rectangle 3"/>
          <p:cNvSpPr>
            <a:spLocks noGrp="1" noChangeArrowheads="1"/>
          </p:cNvSpPr>
          <p:nvPr>
            <p:ph type="body" idx="1"/>
          </p:nvPr>
        </p:nvSpPr>
        <p:spPr>
          <a:xfrm>
            <a:off x="915042" y="4343693"/>
            <a:ext cx="5027916" cy="4113922"/>
          </a:xfrm>
          <a:ln/>
          <a:extLst>
            <a:ext uri="{91240B29-F687-4F45-9708-019B960494DF}">
              <a14:hiddenLine xmlns:a14="http://schemas.microsoft.com/office/drawing/2010/main" w="12700">
                <a:solidFill>
                  <a:schemeClr val="tx1"/>
                </a:solidFill>
                <a:miter lim="800000"/>
                <a:headEnd/>
                <a:tailEnd/>
              </a14:hiddenLine>
            </a:ext>
          </a:extLst>
        </p:spPr>
        <p:txBody>
          <a:bodyPr lIns="91990" tIns="45188" rIns="91990" bIns="45188"/>
          <a:lstStyle/>
          <a:p>
            <a:endParaRPr lang="pt-BR"/>
          </a:p>
        </p:txBody>
      </p:sp>
    </p:spTree>
    <p:extLst>
      <p:ext uri="{BB962C8B-B14F-4D97-AF65-F5344CB8AC3E}">
        <p14:creationId xmlns:p14="http://schemas.microsoft.com/office/powerpoint/2010/main" val="2866945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22B5CBF9-22C2-4260-9A0F-8DD4BFE256EB}" type="datetimeFigureOut">
              <a:rPr lang="pt-BR" smtClean="0"/>
              <a:t>05/04/2022</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4D30AFB-8C21-49D3-8186-EDE922F83D01}"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22B5CBF9-22C2-4260-9A0F-8DD4BFE256EB}" type="datetimeFigureOut">
              <a:rPr lang="pt-BR" smtClean="0"/>
              <a:t>05/04/2022</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4D30AFB-8C21-49D3-8186-EDE922F83D01}"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2B5CBF9-22C2-4260-9A0F-8DD4BFE256EB}" type="datetimeFigureOut">
              <a:rPr lang="pt-BR" smtClean="0"/>
              <a:t>05/04/2022</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4D30AFB-8C21-49D3-8186-EDE922F83D01}" type="slidenum">
              <a:rPr lang="pt-BR" smtClean="0"/>
              <a:t>‹nº›</a:t>
            </a:fld>
            <a:endParaRPr lang="pt-B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22B5CBF9-22C2-4260-9A0F-8DD4BFE256EB}" type="datetimeFigureOut">
              <a:rPr lang="pt-BR" smtClean="0"/>
              <a:t>05/04/2022</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4D30AFB-8C21-49D3-8186-EDE922F83D01}" type="slidenum">
              <a:rPr lang="pt-BR" smtClean="0"/>
              <a:t>‹nº›</a:t>
            </a:fld>
            <a:endParaRPr lang="pt-BR"/>
          </a:p>
        </p:txBody>
      </p:sp>
      <p:sp>
        <p:nvSpPr>
          <p:cNvPr id="7" name="Title 6"/>
          <p:cNvSpPr>
            <a:spLocks noGrp="1"/>
          </p:cNvSpPr>
          <p:nvPr>
            <p:ph type="title"/>
          </p:nvPr>
        </p:nvSpPr>
        <p:spPr/>
        <p:txBody>
          <a:bodyPr/>
          <a:lstStyle/>
          <a:p>
            <a:r>
              <a:rPr lang="pt-BR" smtClean="0"/>
              <a:t>Clique para editar o título mestre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22B5CBF9-22C2-4260-9A0F-8DD4BFE256EB}" type="datetimeFigureOut">
              <a:rPr lang="pt-BR" smtClean="0"/>
              <a:t>05/04/2022</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4D30AFB-8C21-49D3-8186-EDE922F83D01}" type="slidenum">
              <a:rPr lang="pt-BR" smtClean="0"/>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5" name="Date Placeholder 4"/>
          <p:cNvSpPr>
            <a:spLocks noGrp="1"/>
          </p:cNvSpPr>
          <p:nvPr>
            <p:ph type="dt" sz="half" idx="10"/>
          </p:nvPr>
        </p:nvSpPr>
        <p:spPr/>
        <p:txBody>
          <a:bodyPr/>
          <a:lstStyle/>
          <a:p>
            <a:fld id="{22B5CBF9-22C2-4260-9A0F-8DD4BFE256EB}" type="datetimeFigureOut">
              <a:rPr lang="pt-BR" smtClean="0"/>
              <a:t>05/04/2022</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84D30AFB-8C21-49D3-8186-EDE922F83D01}" type="slidenum">
              <a:rPr lang="pt-BR" smtClean="0"/>
              <a:t>‹nº›</a:t>
            </a:fld>
            <a:endParaRPr lang="pt-BR"/>
          </a:p>
        </p:txBody>
      </p:sp>
      <p:sp>
        <p:nvSpPr>
          <p:cNvPr id="9" name="Content Placeholder 8"/>
          <p:cNvSpPr>
            <a:spLocks noGrp="1"/>
          </p:cNvSpPr>
          <p:nvPr>
            <p:ph sz="quarter" idx="13"/>
          </p:nvPr>
        </p:nvSpPr>
        <p:spPr>
          <a:xfrm>
            <a:off x="676655" y="2679192"/>
            <a:ext cx="3822192" cy="34472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22B5CBF9-22C2-4260-9A0F-8DD4BFE256EB}" type="datetimeFigureOut">
              <a:rPr lang="pt-BR" smtClean="0"/>
              <a:t>05/04/2022</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84D30AFB-8C21-49D3-8186-EDE922F83D01}"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Date Placeholder 2"/>
          <p:cNvSpPr>
            <a:spLocks noGrp="1"/>
          </p:cNvSpPr>
          <p:nvPr>
            <p:ph type="dt" sz="half" idx="10"/>
          </p:nvPr>
        </p:nvSpPr>
        <p:spPr/>
        <p:txBody>
          <a:bodyPr/>
          <a:lstStyle/>
          <a:p>
            <a:fld id="{22B5CBF9-22C2-4260-9A0F-8DD4BFE256EB}" type="datetimeFigureOut">
              <a:rPr lang="pt-BR" smtClean="0"/>
              <a:t>05/04/2022</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84D30AFB-8C21-49D3-8186-EDE922F83D01}"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2B5CBF9-22C2-4260-9A0F-8DD4BFE256EB}" type="datetimeFigureOut">
              <a:rPr lang="pt-BR" smtClean="0"/>
              <a:t>05/04/2022</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84D30AFB-8C21-49D3-8186-EDE922F83D01}"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2B5CBF9-22C2-4260-9A0F-8DD4BFE256EB}" type="datetimeFigureOut">
              <a:rPr lang="pt-BR" smtClean="0"/>
              <a:t>05/04/2022</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84D30AFB-8C21-49D3-8186-EDE922F83D01}" type="slidenum">
              <a:rPr lang="pt-BR" smtClean="0"/>
              <a:t>‹nº›</a:t>
            </a:fld>
            <a:endParaRPr lang="pt-B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pt-BR" smtClean="0"/>
              <a:t>Clique para editar o título mestre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pt-BR" smtClean="0"/>
              <a:t>Clique para editar o título mestre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22B5CBF9-22C2-4260-9A0F-8DD4BFE256EB}" type="datetimeFigureOut">
              <a:rPr lang="pt-BR" smtClean="0"/>
              <a:t>05/04/2022</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84D30AFB-8C21-49D3-8186-EDE922F83D01}" type="slidenum">
              <a:rPr lang="pt-BR" smtClean="0"/>
              <a:t>‹nº›</a:t>
            </a:fld>
            <a:endParaRPr lang="pt-B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pt-BR" smtClean="0"/>
              <a:t>Clique para editar o título mestre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2B5CBF9-22C2-4260-9A0F-8DD4BFE256EB}" type="datetimeFigureOut">
              <a:rPr lang="pt-BR" smtClean="0"/>
              <a:t>05/04/2022</a:t>
            </a:fld>
            <a:endParaRPr lang="pt-B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pt-B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84D30AFB-8C21-49D3-8186-EDE922F83D01}" type="slidenum">
              <a:rPr lang="pt-BR" smtClean="0"/>
              <a:t>‹nº›</a:t>
            </a:fld>
            <a:endParaRPr lang="pt-B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Tree>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8.wmf"/><Relationship Id="rId4" Type="http://schemas.openxmlformats.org/officeDocument/2006/relationships/oleObject" Target="../embeddings/oleObject1.bin"/></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4"/>
          <p:cNvSpPr txBox="1">
            <a:spLocks noChangeArrowheads="1"/>
          </p:cNvSpPr>
          <p:nvPr/>
        </p:nvSpPr>
        <p:spPr bwMode="auto">
          <a:xfrm>
            <a:off x="323850" y="6488113"/>
            <a:ext cx="1158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pt-BR" b="1">
                <a:solidFill>
                  <a:schemeClr val="bg1"/>
                </a:solidFill>
              </a:rPr>
              <a:t>Jan/2014</a:t>
            </a:r>
          </a:p>
        </p:txBody>
      </p:sp>
      <p:sp>
        <p:nvSpPr>
          <p:cNvPr id="2" name="CaixaDeTexto 1"/>
          <p:cNvSpPr txBox="1"/>
          <p:nvPr/>
        </p:nvSpPr>
        <p:spPr>
          <a:xfrm>
            <a:off x="2051720" y="-171400"/>
            <a:ext cx="6624736" cy="954107"/>
          </a:xfrm>
          <a:prstGeom prst="rect">
            <a:avLst/>
          </a:prstGeom>
          <a:noFill/>
        </p:spPr>
        <p:txBody>
          <a:bodyPr wrap="square" rtlCol="0">
            <a:spAutoFit/>
          </a:bodyPr>
          <a:lstStyle/>
          <a:p>
            <a:endParaRPr lang="pt-BR" sz="2800" b="1" dirty="0" smtClean="0"/>
          </a:p>
          <a:p>
            <a:pPr algn="r"/>
            <a:r>
              <a:rPr lang="pt-BR" sz="2800" b="1" dirty="0" smtClean="0">
                <a:solidFill>
                  <a:srgbClr val="52527A"/>
                </a:solidFill>
                <a:latin typeface="Verdana" pitchFamily="34" charset="0"/>
                <a:cs typeface="Arial" charset="0"/>
              </a:rPr>
              <a:t> Gestão de Risos Corporativos</a:t>
            </a:r>
            <a:endParaRPr lang="pt-BR" sz="2800" b="1" dirty="0">
              <a:solidFill>
                <a:srgbClr val="52527A"/>
              </a:solidFill>
              <a:latin typeface="Verdana" pitchFamily="34" charset="0"/>
              <a:cs typeface="Arial" charset="0"/>
            </a:endParaRPr>
          </a:p>
        </p:txBody>
      </p:sp>
      <p:sp>
        <p:nvSpPr>
          <p:cNvPr id="3" name="CaixaDeTexto 2"/>
          <p:cNvSpPr txBox="1"/>
          <p:nvPr/>
        </p:nvSpPr>
        <p:spPr>
          <a:xfrm>
            <a:off x="3563888" y="3284984"/>
            <a:ext cx="2119491" cy="523220"/>
          </a:xfrm>
          <a:prstGeom prst="rect">
            <a:avLst/>
          </a:prstGeom>
          <a:noFill/>
        </p:spPr>
        <p:txBody>
          <a:bodyPr wrap="none" rtlCol="0">
            <a:spAutoFit/>
          </a:bodyPr>
          <a:lstStyle/>
          <a:p>
            <a:r>
              <a:rPr lang="pt-BR" sz="2800" b="1" dirty="0" smtClean="0">
                <a:solidFill>
                  <a:srgbClr val="0070C0"/>
                </a:solidFill>
              </a:rPr>
              <a:t>MÓDULO   </a:t>
            </a:r>
            <a:r>
              <a:rPr lang="pt-BR" sz="2800" b="1" dirty="0" smtClean="0">
                <a:solidFill>
                  <a:srgbClr val="0070C0"/>
                </a:solidFill>
              </a:rPr>
              <a:t>5 </a:t>
            </a:r>
            <a:endParaRPr lang="pt-BR" sz="2800" b="1" dirty="0">
              <a:solidFill>
                <a:srgbClr val="0070C0"/>
              </a:solidFill>
            </a:endParaRPr>
          </a:p>
        </p:txBody>
      </p:sp>
      <p:sp>
        <p:nvSpPr>
          <p:cNvPr id="4" name="CaixaDeTexto 3"/>
          <p:cNvSpPr txBox="1"/>
          <p:nvPr/>
        </p:nvSpPr>
        <p:spPr>
          <a:xfrm>
            <a:off x="6696509" y="782707"/>
            <a:ext cx="1996059" cy="523220"/>
          </a:xfrm>
          <a:prstGeom prst="rect">
            <a:avLst/>
          </a:prstGeom>
          <a:noFill/>
        </p:spPr>
        <p:txBody>
          <a:bodyPr wrap="none" rtlCol="0">
            <a:spAutoFit/>
          </a:bodyPr>
          <a:lstStyle/>
          <a:p>
            <a:pPr algn="r"/>
            <a:r>
              <a:rPr lang="pt-BR" sz="2800" b="1" dirty="0" smtClean="0">
                <a:solidFill>
                  <a:srgbClr val="52527A"/>
                </a:solidFill>
                <a:latin typeface="Verdana" pitchFamily="34" charset="0"/>
                <a:cs typeface="Arial" charset="0"/>
              </a:rPr>
              <a:t>Processo</a:t>
            </a:r>
            <a:endParaRPr lang="pt-BR" sz="2800" b="1" dirty="0">
              <a:solidFill>
                <a:srgbClr val="52527A"/>
              </a:solidFill>
              <a:latin typeface="Verdana" pitchFamily="34" charset="0"/>
              <a:cs typeface="Arial" charset="0"/>
            </a:endParaRPr>
          </a:p>
        </p:txBody>
      </p:sp>
    </p:spTree>
    <p:extLst>
      <p:ext uri="{BB962C8B-B14F-4D97-AF65-F5344CB8AC3E}">
        <p14:creationId xmlns:p14="http://schemas.microsoft.com/office/powerpoint/2010/main" val="14402911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txBox="1">
            <a:spLocks/>
          </p:cNvSpPr>
          <p:nvPr/>
        </p:nvSpPr>
        <p:spPr bwMode="auto">
          <a:xfrm>
            <a:off x="1817440" y="-22820"/>
            <a:ext cx="7291064" cy="5715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800" b="1" dirty="0" smtClean="0">
                <a:solidFill>
                  <a:srgbClr val="52527A"/>
                </a:solidFill>
                <a:latin typeface="Verdana" pitchFamily="34" charset="0"/>
                <a:ea typeface="+mn-ea"/>
                <a:cs typeface="Arial" charset="0"/>
              </a:rPr>
              <a:t>                                                    </a:t>
            </a:r>
            <a:r>
              <a:rPr lang="pt-BR" sz="2800" b="1" dirty="0" smtClean="0">
                <a:solidFill>
                  <a:srgbClr val="52527A"/>
                </a:solidFill>
                <a:latin typeface="Verdana" pitchFamily="34" charset="0"/>
                <a:cs typeface="Arial" charset="0"/>
              </a:rPr>
              <a:t> </a:t>
            </a:r>
            <a:endParaRPr lang="pt-BR" sz="2800" b="1" dirty="0">
              <a:solidFill>
                <a:srgbClr val="52527A"/>
              </a:solidFill>
              <a:latin typeface="Verdana" pitchFamily="34" charset="0"/>
              <a:cs typeface="Arial" charset="0"/>
            </a:endParaRPr>
          </a:p>
          <a:p>
            <a:r>
              <a:rPr lang="pt-BR" sz="2800" b="1" dirty="0">
                <a:solidFill>
                  <a:srgbClr val="52527A"/>
                </a:solidFill>
                <a:latin typeface="Verdana" pitchFamily="34" charset="0"/>
                <a:cs typeface="Arial" charset="0"/>
              </a:rPr>
              <a:t>                    </a:t>
            </a:r>
            <a:r>
              <a:rPr lang="pt-BR" sz="2800" b="1" dirty="0" smtClean="0">
                <a:solidFill>
                  <a:srgbClr val="52527A"/>
                </a:solidFill>
                <a:latin typeface="Verdana" pitchFamily="34" charset="0"/>
                <a:cs typeface="Arial" charset="0"/>
              </a:rPr>
              <a:t>                                        Alternativa para a atuação da AI</a:t>
            </a:r>
          </a:p>
          <a:p>
            <a:r>
              <a:rPr lang="pt-BR" sz="2800" b="1" dirty="0" smtClean="0">
                <a:solidFill>
                  <a:srgbClr val="52527A"/>
                </a:solidFill>
                <a:latin typeface="Verdana" pitchFamily="34" charset="0"/>
                <a:cs typeface="Arial" charset="0"/>
              </a:rPr>
              <a:t>                          Gestão de riscos</a:t>
            </a:r>
            <a:endParaRPr lang="pt-BR" sz="2800" b="1" dirty="0">
              <a:solidFill>
                <a:srgbClr val="52527A"/>
              </a:solidFill>
              <a:latin typeface="Verdana" pitchFamily="34" charset="0"/>
              <a:cs typeface="Arial" charset="0"/>
            </a:endParaRPr>
          </a:p>
        </p:txBody>
      </p:sp>
      <p:sp>
        <p:nvSpPr>
          <p:cNvPr id="16" name="Elipse 15"/>
          <p:cNvSpPr/>
          <p:nvPr/>
        </p:nvSpPr>
        <p:spPr>
          <a:xfrm>
            <a:off x="5048393" y="1484784"/>
            <a:ext cx="2691960"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t>Atuação</a:t>
            </a:r>
          </a:p>
          <a:p>
            <a:pPr algn="ctr"/>
            <a:r>
              <a:rPr lang="pt-BR" b="1" dirty="0" smtClean="0"/>
              <a:t>Interdependente</a:t>
            </a:r>
          </a:p>
          <a:p>
            <a:pPr algn="ctr"/>
            <a:r>
              <a:rPr lang="pt-BR" b="1" dirty="0" smtClean="0"/>
              <a:t>(Fomento)</a:t>
            </a:r>
            <a:endParaRPr lang="pt-BR" b="1" dirty="0"/>
          </a:p>
        </p:txBody>
      </p:sp>
      <p:graphicFrame>
        <p:nvGraphicFramePr>
          <p:cNvPr id="6" name="Diagrama 5"/>
          <p:cNvGraphicFramePr/>
          <p:nvPr>
            <p:extLst/>
          </p:nvPr>
        </p:nvGraphicFramePr>
        <p:xfrm>
          <a:off x="251520" y="2492896"/>
          <a:ext cx="3384376" cy="3672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aixaDeTexto 6"/>
          <p:cNvSpPr txBox="1"/>
          <p:nvPr/>
        </p:nvSpPr>
        <p:spPr>
          <a:xfrm>
            <a:off x="3940610" y="2780928"/>
            <a:ext cx="4879862" cy="2862322"/>
          </a:xfrm>
          <a:prstGeom prst="rect">
            <a:avLst/>
          </a:prstGeom>
          <a:solidFill>
            <a:schemeClr val="bg1">
              <a:lumMod val="95000"/>
            </a:schemeClr>
          </a:solidFill>
          <a:ln>
            <a:solidFill>
              <a:srgbClr val="0070C0"/>
            </a:solidFill>
          </a:ln>
        </p:spPr>
        <p:txBody>
          <a:bodyPr wrap="none" rtlCol="0">
            <a:spAutoFit/>
          </a:bodyPr>
          <a:lstStyle/>
          <a:p>
            <a:r>
              <a:rPr lang="pt-BR" sz="2000" b="1" dirty="0" smtClean="0">
                <a:solidFill>
                  <a:srgbClr val="0070C0"/>
                </a:solidFill>
              </a:rPr>
              <a:t>1- Definição da estratégia e abordagem</a:t>
            </a:r>
          </a:p>
          <a:p>
            <a:r>
              <a:rPr lang="pt-BR" sz="2000" b="1" dirty="0" smtClean="0">
                <a:solidFill>
                  <a:srgbClr val="0070C0"/>
                </a:solidFill>
              </a:rPr>
              <a:t>2- Política de atuação – função </a:t>
            </a:r>
            <a:r>
              <a:rPr lang="pt-BR" sz="2000" b="1" dirty="0" err="1" smtClean="0">
                <a:solidFill>
                  <a:srgbClr val="0070C0"/>
                </a:solidFill>
              </a:rPr>
              <a:t>assurance</a:t>
            </a:r>
            <a:r>
              <a:rPr lang="pt-BR" sz="2000" b="1" dirty="0" smtClean="0">
                <a:solidFill>
                  <a:srgbClr val="0070C0"/>
                </a:solidFill>
              </a:rPr>
              <a:t> e </a:t>
            </a:r>
          </a:p>
          <a:p>
            <a:r>
              <a:rPr lang="pt-BR" sz="2000" b="1" dirty="0">
                <a:solidFill>
                  <a:srgbClr val="0070C0"/>
                </a:solidFill>
              </a:rPr>
              <a:t> </a:t>
            </a:r>
            <a:r>
              <a:rPr lang="pt-BR" sz="2000" b="1" dirty="0" smtClean="0">
                <a:solidFill>
                  <a:srgbClr val="0070C0"/>
                </a:solidFill>
              </a:rPr>
              <a:t>   função </a:t>
            </a:r>
            <a:r>
              <a:rPr lang="pt-BR" sz="2000" b="1" dirty="0" err="1" smtClean="0">
                <a:solidFill>
                  <a:srgbClr val="0070C0"/>
                </a:solidFill>
              </a:rPr>
              <a:t>advisory</a:t>
            </a:r>
            <a:r>
              <a:rPr lang="pt-BR" sz="2000" b="1" dirty="0" smtClean="0">
                <a:solidFill>
                  <a:srgbClr val="0070C0"/>
                </a:solidFill>
              </a:rPr>
              <a:t> - interdependência</a:t>
            </a:r>
          </a:p>
          <a:p>
            <a:r>
              <a:rPr lang="pt-BR" sz="2000" b="1" dirty="0" smtClean="0">
                <a:solidFill>
                  <a:srgbClr val="0070C0"/>
                </a:solidFill>
              </a:rPr>
              <a:t>2- Organização da estrutura</a:t>
            </a:r>
          </a:p>
          <a:p>
            <a:r>
              <a:rPr lang="pt-BR" sz="2000" b="1" dirty="0" smtClean="0">
                <a:solidFill>
                  <a:srgbClr val="0070C0"/>
                </a:solidFill>
              </a:rPr>
              <a:t>3- Dimensionamento da equipe técnica</a:t>
            </a:r>
          </a:p>
          <a:p>
            <a:r>
              <a:rPr lang="pt-BR" sz="2000" b="1" dirty="0" smtClean="0">
                <a:solidFill>
                  <a:srgbClr val="0070C0"/>
                </a:solidFill>
              </a:rPr>
              <a:t>4- Planejamento anual de atividades </a:t>
            </a:r>
          </a:p>
          <a:p>
            <a:r>
              <a:rPr lang="pt-BR" sz="2000" b="1" dirty="0" smtClean="0">
                <a:solidFill>
                  <a:srgbClr val="0070C0"/>
                </a:solidFill>
              </a:rPr>
              <a:t>5- Sincronização - Auditoria operacional/</a:t>
            </a:r>
          </a:p>
          <a:p>
            <a:r>
              <a:rPr lang="pt-BR" sz="2000" b="1" dirty="0">
                <a:solidFill>
                  <a:srgbClr val="0070C0"/>
                </a:solidFill>
              </a:rPr>
              <a:t> </a:t>
            </a:r>
            <a:r>
              <a:rPr lang="pt-BR" sz="2000" b="1" dirty="0" smtClean="0">
                <a:solidFill>
                  <a:srgbClr val="0070C0"/>
                </a:solidFill>
              </a:rPr>
              <a:t>    consultoria de gestão de riscos</a:t>
            </a:r>
          </a:p>
          <a:p>
            <a:r>
              <a:rPr lang="pt-BR" sz="2000" b="1" dirty="0" smtClean="0">
                <a:solidFill>
                  <a:srgbClr val="0070C0"/>
                </a:solidFill>
              </a:rPr>
              <a:t>6- Monitoramento e revisão de riscos</a:t>
            </a:r>
            <a:endParaRPr lang="pt-BR" sz="2000" b="1" dirty="0">
              <a:solidFill>
                <a:srgbClr val="0070C0"/>
              </a:solidFill>
            </a:endParaRPr>
          </a:p>
        </p:txBody>
      </p:sp>
    </p:spTree>
    <p:extLst>
      <p:ext uri="{BB962C8B-B14F-4D97-AF65-F5344CB8AC3E}">
        <p14:creationId xmlns:p14="http://schemas.microsoft.com/office/powerpoint/2010/main" val="20196455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051720" y="-171400"/>
            <a:ext cx="6624736" cy="954107"/>
          </a:xfrm>
          <a:prstGeom prst="rect">
            <a:avLst/>
          </a:prstGeom>
          <a:noFill/>
        </p:spPr>
        <p:txBody>
          <a:bodyPr wrap="square" rtlCol="0">
            <a:spAutoFit/>
          </a:bodyPr>
          <a:lstStyle/>
          <a:p>
            <a:endParaRPr lang="pt-BR" sz="2800" b="1" dirty="0" smtClean="0"/>
          </a:p>
          <a:p>
            <a:pPr algn="r"/>
            <a:r>
              <a:rPr lang="pt-BR" sz="2800" b="1" dirty="0" smtClean="0">
                <a:solidFill>
                  <a:srgbClr val="52527A"/>
                </a:solidFill>
                <a:latin typeface="Verdana" pitchFamily="34" charset="0"/>
                <a:cs typeface="Arial" charset="0"/>
              </a:rPr>
              <a:t>Riscos de Integridade - PMSI</a:t>
            </a:r>
            <a:endParaRPr lang="pt-BR" sz="2800" b="1" dirty="0">
              <a:solidFill>
                <a:srgbClr val="52527A"/>
              </a:solidFill>
              <a:latin typeface="Verdana" pitchFamily="34" charset="0"/>
              <a:cs typeface="Arial" charset="0"/>
            </a:endParaRPr>
          </a:p>
        </p:txBody>
      </p:sp>
      <p:graphicFrame>
        <p:nvGraphicFramePr>
          <p:cNvPr id="4" name="Tabela 3"/>
          <p:cNvGraphicFramePr>
            <a:graphicFrameLocks noGrp="1"/>
          </p:cNvGraphicFramePr>
          <p:nvPr>
            <p:extLst>
              <p:ext uri="{D42A27DB-BD31-4B8C-83A1-F6EECF244321}">
                <p14:modId xmlns:p14="http://schemas.microsoft.com/office/powerpoint/2010/main" val="4143436460"/>
              </p:ext>
            </p:extLst>
          </p:nvPr>
        </p:nvGraphicFramePr>
        <p:xfrm>
          <a:off x="251518" y="1052738"/>
          <a:ext cx="8712969" cy="5803783"/>
        </p:xfrm>
        <a:graphic>
          <a:graphicData uri="http://schemas.openxmlformats.org/drawingml/2006/table">
            <a:tbl>
              <a:tblPr firstRow="1" firstCol="1" bandRow="1">
                <a:tableStyleId>{5C22544A-7EE6-4342-B048-85BDC9FD1C3A}</a:tableStyleId>
              </a:tblPr>
              <a:tblGrid>
                <a:gridCol w="3960442">
                  <a:extLst>
                    <a:ext uri="{9D8B030D-6E8A-4147-A177-3AD203B41FA5}">
                      <a16:colId xmlns:a16="http://schemas.microsoft.com/office/drawing/2014/main" xmlns="" val="1878269091"/>
                    </a:ext>
                  </a:extLst>
                </a:gridCol>
                <a:gridCol w="1437536">
                  <a:extLst>
                    <a:ext uri="{9D8B030D-6E8A-4147-A177-3AD203B41FA5}">
                      <a16:colId xmlns:a16="http://schemas.microsoft.com/office/drawing/2014/main" xmlns="" val="233313995"/>
                    </a:ext>
                  </a:extLst>
                </a:gridCol>
                <a:gridCol w="647756">
                  <a:extLst>
                    <a:ext uri="{9D8B030D-6E8A-4147-A177-3AD203B41FA5}">
                      <a16:colId xmlns:a16="http://schemas.microsoft.com/office/drawing/2014/main" xmlns="" val="1982648008"/>
                    </a:ext>
                  </a:extLst>
                </a:gridCol>
                <a:gridCol w="571551">
                  <a:extLst>
                    <a:ext uri="{9D8B030D-6E8A-4147-A177-3AD203B41FA5}">
                      <a16:colId xmlns:a16="http://schemas.microsoft.com/office/drawing/2014/main" xmlns="" val="169466393"/>
                    </a:ext>
                  </a:extLst>
                </a:gridCol>
                <a:gridCol w="647756">
                  <a:extLst>
                    <a:ext uri="{9D8B030D-6E8A-4147-A177-3AD203B41FA5}">
                      <a16:colId xmlns:a16="http://schemas.microsoft.com/office/drawing/2014/main" xmlns="" val="294741647"/>
                    </a:ext>
                  </a:extLst>
                </a:gridCol>
                <a:gridCol w="508045">
                  <a:extLst>
                    <a:ext uri="{9D8B030D-6E8A-4147-A177-3AD203B41FA5}">
                      <a16:colId xmlns:a16="http://schemas.microsoft.com/office/drawing/2014/main" xmlns="" val="2554624231"/>
                    </a:ext>
                  </a:extLst>
                </a:gridCol>
                <a:gridCol w="939883">
                  <a:extLst>
                    <a:ext uri="{9D8B030D-6E8A-4147-A177-3AD203B41FA5}">
                      <a16:colId xmlns:a16="http://schemas.microsoft.com/office/drawing/2014/main" xmlns="" val="1167332997"/>
                    </a:ext>
                  </a:extLst>
                </a:gridCol>
              </a:tblGrid>
              <a:tr h="336071">
                <a:tc>
                  <a:txBody>
                    <a:bodyPr/>
                    <a:lstStyle/>
                    <a:p>
                      <a:pPr algn="ctr">
                        <a:lnSpc>
                          <a:spcPct val="107000"/>
                        </a:lnSpc>
                        <a:spcAft>
                          <a:spcPts val="800"/>
                        </a:spcAft>
                      </a:pPr>
                      <a:r>
                        <a:rPr lang="pt-BR" sz="1200" b="1" dirty="0">
                          <a:effectLst/>
                        </a:rPr>
                        <a:t>RISCO</a:t>
                      </a:r>
                      <a:endParaRPr lang="pt-B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608" marR="5608" marT="5608" marB="0"/>
                </a:tc>
                <a:tc>
                  <a:txBody>
                    <a:bodyPr/>
                    <a:lstStyle/>
                    <a:p>
                      <a:pPr algn="ctr">
                        <a:lnSpc>
                          <a:spcPct val="107000"/>
                        </a:lnSpc>
                        <a:spcAft>
                          <a:spcPts val="800"/>
                        </a:spcAft>
                      </a:pPr>
                      <a:r>
                        <a:rPr lang="pt-BR" sz="1100" dirty="0">
                          <a:effectLst/>
                        </a:rPr>
                        <a:t>PROCESSO</a:t>
                      </a:r>
                      <a:endParaRPr lang="pt-B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spcAft>
                          <a:spcPts val="800"/>
                        </a:spcAft>
                      </a:pPr>
                      <a:r>
                        <a:rPr lang="pt-BR" sz="1100" dirty="0">
                          <a:effectLst/>
                        </a:rPr>
                        <a:t>IAGRO</a:t>
                      </a:r>
                      <a:endParaRPr lang="pt-B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spcAft>
                          <a:spcPts val="800"/>
                        </a:spcAft>
                      </a:pPr>
                      <a:r>
                        <a:rPr lang="pt-BR" sz="1100" dirty="0">
                          <a:effectLst/>
                        </a:rPr>
                        <a:t>AGESUL</a:t>
                      </a:r>
                      <a:endParaRPr lang="pt-B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spcAft>
                          <a:spcPts val="800"/>
                        </a:spcAft>
                      </a:pPr>
                      <a:r>
                        <a:rPr lang="pt-BR" sz="1100" dirty="0">
                          <a:effectLst/>
                        </a:rPr>
                        <a:t>SUBCOM</a:t>
                      </a:r>
                      <a:endParaRPr lang="pt-B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spcAft>
                          <a:spcPts val="800"/>
                        </a:spcAft>
                      </a:pPr>
                      <a:r>
                        <a:rPr lang="pt-BR" sz="1100" dirty="0">
                          <a:effectLst/>
                        </a:rPr>
                        <a:t>SEGOV</a:t>
                      </a:r>
                      <a:endParaRPr lang="pt-B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608" marR="5608" marT="5608" marB="0"/>
                </a:tc>
                <a:tc>
                  <a:txBody>
                    <a:bodyPr/>
                    <a:lstStyle/>
                    <a:p>
                      <a:pPr algn="ctr">
                        <a:lnSpc>
                          <a:spcPct val="107000"/>
                        </a:lnSpc>
                        <a:spcAft>
                          <a:spcPts val="800"/>
                        </a:spcAft>
                      </a:pPr>
                      <a:r>
                        <a:rPr lang="pt-BR" sz="1100" dirty="0">
                          <a:effectLst/>
                        </a:rPr>
                        <a:t>FUNDESPORTE</a:t>
                      </a:r>
                      <a:endParaRPr lang="pt-B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608" marR="5608" marT="5608" marB="0"/>
                </a:tc>
                <a:extLst>
                  <a:ext uri="{0D108BD9-81ED-4DB2-BD59-A6C34878D82A}">
                    <a16:rowId xmlns:a16="http://schemas.microsoft.com/office/drawing/2014/main" xmlns="" val="3146973850"/>
                  </a:ext>
                </a:extLst>
              </a:tr>
              <a:tr h="581070">
                <a:tc>
                  <a:txBody>
                    <a:bodyPr/>
                    <a:lstStyle/>
                    <a:p>
                      <a:pPr marL="74295" indent="-3175" algn="l">
                        <a:lnSpc>
                          <a:spcPct val="107000"/>
                        </a:lnSpc>
                        <a:spcAft>
                          <a:spcPts val="800"/>
                        </a:spcAft>
                      </a:pPr>
                      <a:r>
                        <a:rPr lang="pt-BR" sz="1200" b="1" dirty="0">
                          <a:effectLst/>
                        </a:rPr>
                        <a:t> Propagação de doenças e pragas </a:t>
                      </a:r>
                      <a:r>
                        <a:rPr lang="pt-BR" sz="1200" b="1" dirty="0" smtClean="0">
                          <a:effectLst/>
                        </a:rPr>
                        <a:t>e </a:t>
                      </a:r>
                      <a:r>
                        <a:rPr lang="pt-BR" sz="1200" b="1" dirty="0">
                          <a:effectLst/>
                        </a:rPr>
                        <a:t>industrialização e     comercialização de produtos impróprios para consumo.</a:t>
                      </a:r>
                      <a:endParaRPr lang="pt-B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608" marR="5608" marT="5608" marB="0"/>
                </a:tc>
                <a:tc>
                  <a:txBody>
                    <a:bodyPr/>
                    <a:lstStyle/>
                    <a:p>
                      <a:pPr algn="ctr">
                        <a:lnSpc>
                          <a:spcPct val="107000"/>
                        </a:lnSpc>
                        <a:spcAft>
                          <a:spcPts val="800"/>
                        </a:spcAft>
                      </a:pPr>
                      <a:r>
                        <a:rPr lang="pt-BR" sz="1100" b="1" dirty="0">
                          <a:solidFill>
                            <a:schemeClr val="tx2">
                              <a:lumMod val="50000"/>
                            </a:schemeClr>
                          </a:solidFill>
                          <a:effectLst/>
                        </a:rPr>
                        <a:t> </a:t>
                      </a:r>
                    </a:p>
                    <a:p>
                      <a:pPr algn="ctr">
                        <a:lnSpc>
                          <a:spcPct val="107000"/>
                        </a:lnSpc>
                        <a:spcAft>
                          <a:spcPts val="800"/>
                        </a:spcAft>
                      </a:pPr>
                      <a:r>
                        <a:rPr lang="pt-BR" sz="1100" b="1" dirty="0">
                          <a:solidFill>
                            <a:schemeClr val="tx2">
                              <a:lumMod val="50000"/>
                            </a:schemeClr>
                          </a:solidFill>
                          <a:effectLst/>
                        </a:rPr>
                        <a:t>Fiscalização</a:t>
                      </a:r>
                      <a:endParaRPr lang="pt-BR" sz="11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spcAft>
                          <a:spcPts val="800"/>
                        </a:spcAft>
                      </a:pPr>
                      <a:r>
                        <a:rPr lang="pt-BR" sz="1600" b="1" dirty="0">
                          <a:solidFill>
                            <a:schemeClr val="tx2">
                              <a:lumMod val="50000"/>
                            </a:schemeClr>
                          </a:solidFill>
                          <a:effectLst/>
                        </a:rPr>
                        <a:t> </a:t>
                      </a:r>
                    </a:p>
                    <a:p>
                      <a:pPr algn="ctr">
                        <a:lnSpc>
                          <a:spcPct val="107000"/>
                        </a:lnSpc>
                        <a:spcAft>
                          <a:spcPts val="800"/>
                        </a:spcAft>
                      </a:pPr>
                      <a:r>
                        <a:rPr lang="pt-BR" sz="1600" b="1" dirty="0">
                          <a:solidFill>
                            <a:schemeClr val="tx2">
                              <a:lumMod val="50000"/>
                            </a:schemeClr>
                          </a:solidFill>
                          <a:effectLst/>
                        </a:rPr>
                        <a:t>X</a:t>
                      </a:r>
                      <a:endParaRPr lang="pt-BR" sz="16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pPr>
                      <a:endParaRPr lang="pt-BR" sz="1600" b="1">
                        <a:solidFill>
                          <a:schemeClr val="tx2">
                            <a:lumMod val="50000"/>
                          </a:schemeClr>
                        </a:solidFill>
                        <a:effectLst/>
                        <a:latin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pPr>
                      <a:endParaRPr lang="pt-BR" sz="1600" b="1">
                        <a:solidFill>
                          <a:schemeClr val="tx2">
                            <a:lumMod val="50000"/>
                          </a:schemeClr>
                        </a:solidFill>
                        <a:effectLst/>
                        <a:latin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pPr>
                      <a:endParaRPr lang="pt-BR" sz="1600" b="1">
                        <a:solidFill>
                          <a:schemeClr val="tx2">
                            <a:lumMod val="50000"/>
                          </a:schemeClr>
                        </a:solidFill>
                        <a:effectLst/>
                        <a:latin typeface="Calibri" panose="020F0502020204030204" pitchFamily="34" charset="0"/>
                        <a:cs typeface="Times New Roman" panose="02020603050405020304" pitchFamily="18" charset="0"/>
                      </a:endParaRPr>
                    </a:p>
                  </a:txBody>
                  <a:tcPr marL="5608" marR="5608" marT="5608" marB="0"/>
                </a:tc>
                <a:tc>
                  <a:txBody>
                    <a:bodyPr/>
                    <a:lstStyle/>
                    <a:p>
                      <a:pPr algn="ctr">
                        <a:lnSpc>
                          <a:spcPct val="107000"/>
                        </a:lnSpc>
                      </a:pPr>
                      <a:endParaRPr lang="pt-BR" sz="1600" b="1">
                        <a:solidFill>
                          <a:schemeClr val="tx2">
                            <a:lumMod val="50000"/>
                          </a:schemeClr>
                        </a:solidFill>
                        <a:effectLst/>
                        <a:latin typeface="Calibri" panose="020F0502020204030204" pitchFamily="34" charset="0"/>
                        <a:cs typeface="Times New Roman" panose="02020603050405020304" pitchFamily="18" charset="0"/>
                      </a:endParaRPr>
                    </a:p>
                  </a:txBody>
                  <a:tcPr marL="5608" marR="5608" marT="5608" marB="0"/>
                </a:tc>
                <a:extLst>
                  <a:ext uri="{0D108BD9-81ED-4DB2-BD59-A6C34878D82A}">
                    <a16:rowId xmlns:a16="http://schemas.microsoft.com/office/drawing/2014/main" xmlns="" val="2269645669"/>
                  </a:ext>
                </a:extLst>
              </a:tr>
              <a:tr h="516400">
                <a:tc>
                  <a:txBody>
                    <a:bodyPr/>
                    <a:lstStyle/>
                    <a:p>
                      <a:pPr marL="74295" indent="-3175" algn="l">
                        <a:lnSpc>
                          <a:spcPct val="107000"/>
                        </a:lnSpc>
                        <a:spcAft>
                          <a:spcPts val="800"/>
                        </a:spcAft>
                      </a:pPr>
                      <a:r>
                        <a:rPr lang="pt-BR" sz="1200" b="1">
                          <a:effectLst/>
                        </a:rPr>
                        <a:t>Pagamento indevido de valor e/ou quantidade em desacordo com as bases contratuais.</a:t>
                      </a:r>
                      <a:endParaRPr lang="pt-BR" sz="1200" b="1">
                        <a:effectLst/>
                        <a:latin typeface="Calibri" panose="020F0502020204030204" pitchFamily="34" charset="0"/>
                        <a:ea typeface="Calibri" panose="020F0502020204030204" pitchFamily="34" charset="0"/>
                        <a:cs typeface="Times New Roman" panose="02020603050405020304" pitchFamily="18" charset="0"/>
                      </a:endParaRPr>
                    </a:p>
                  </a:txBody>
                  <a:tcPr marL="5608" marR="5608" marT="5608" marB="0"/>
                </a:tc>
                <a:tc>
                  <a:txBody>
                    <a:bodyPr/>
                    <a:lstStyle/>
                    <a:p>
                      <a:pPr algn="ctr">
                        <a:lnSpc>
                          <a:spcPct val="107000"/>
                        </a:lnSpc>
                        <a:spcAft>
                          <a:spcPts val="800"/>
                        </a:spcAft>
                      </a:pPr>
                      <a:r>
                        <a:rPr lang="pt-BR" sz="1100" b="1">
                          <a:solidFill>
                            <a:schemeClr val="tx2">
                              <a:lumMod val="50000"/>
                            </a:schemeClr>
                          </a:solidFill>
                          <a:effectLst/>
                        </a:rPr>
                        <a:t> </a:t>
                      </a:r>
                    </a:p>
                    <a:p>
                      <a:pPr algn="ctr">
                        <a:lnSpc>
                          <a:spcPct val="107000"/>
                        </a:lnSpc>
                        <a:spcAft>
                          <a:spcPts val="800"/>
                        </a:spcAft>
                      </a:pPr>
                      <a:r>
                        <a:rPr lang="pt-BR" sz="1100" b="1">
                          <a:solidFill>
                            <a:schemeClr val="tx2">
                              <a:lumMod val="50000"/>
                            </a:schemeClr>
                          </a:solidFill>
                          <a:effectLst/>
                        </a:rPr>
                        <a:t>Fiscalização</a:t>
                      </a:r>
                      <a:endParaRPr lang="pt-BR" sz="11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pPr>
                      <a:endParaRPr lang="pt-BR" sz="1600" b="1">
                        <a:solidFill>
                          <a:schemeClr val="tx2">
                            <a:lumMod val="50000"/>
                          </a:schemeClr>
                        </a:solidFill>
                        <a:effectLst/>
                        <a:latin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spcAft>
                          <a:spcPts val="800"/>
                        </a:spcAft>
                      </a:pPr>
                      <a:r>
                        <a:rPr lang="pt-BR" sz="1600" b="1" dirty="0">
                          <a:solidFill>
                            <a:schemeClr val="tx2">
                              <a:lumMod val="50000"/>
                            </a:schemeClr>
                          </a:solidFill>
                          <a:effectLst/>
                        </a:rPr>
                        <a:t>X</a:t>
                      </a:r>
                      <a:endParaRPr lang="pt-BR" sz="16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spcAft>
                          <a:spcPts val="800"/>
                        </a:spcAft>
                      </a:pPr>
                      <a:r>
                        <a:rPr lang="pt-BR" sz="1600" b="1">
                          <a:solidFill>
                            <a:schemeClr val="tx2">
                              <a:lumMod val="50000"/>
                            </a:schemeClr>
                          </a:solidFill>
                          <a:effectLst/>
                        </a:rPr>
                        <a:t>X</a:t>
                      </a:r>
                      <a:endParaRPr lang="pt-BR" sz="16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spcAft>
                          <a:spcPts val="800"/>
                        </a:spcAft>
                      </a:pPr>
                      <a:r>
                        <a:rPr lang="pt-BR" sz="1600" b="1">
                          <a:solidFill>
                            <a:schemeClr val="tx2">
                              <a:lumMod val="50000"/>
                            </a:schemeClr>
                          </a:solidFill>
                          <a:effectLst/>
                        </a:rPr>
                        <a:t>X</a:t>
                      </a:r>
                      <a:endParaRPr lang="pt-BR" sz="16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608" marR="5608" marT="5608" marB="0"/>
                </a:tc>
                <a:tc>
                  <a:txBody>
                    <a:bodyPr/>
                    <a:lstStyle/>
                    <a:p>
                      <a:pPr algn="ctr">
                        <a:lnSpc>
                          <a:spcPct val="107000"/>
                        </a:lnSpc>
                        <a:spcAft>
                          <a:spcPts val="800"/>
                        </a:spcAft>
                      </a:pPr>
                      <a:r>
                        <a:rPr lang="pt-BR" sz="1600" b="1">
                          <a:solidFill>
                            <a:schemeClr val="tx2">
                              <a:lumMod val="50000"/>
                            </a:schemeClr>
                          </a:solidFill>
                          <a:effectLst/>
                        </a:rPr>
                        <a:t>X</a:t>
                      </a:r>
                      <a:endParaRPr lang="pt-BR" sz="16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608" marR="5608" marT="5608" marB="0"/>
                </a:tc>
                <a:extLst>
                  <a:ext uri="{0D108BD9-81ED-4DB2-BD59-A6C34878D82A}">
                    <a16:rowId xmlns:a16="http://schemas.microsoft.com/office/drawing/2014/main" xmlns="" val="1988242523"/>
                  </a:ext>
                </a:extLst>
              </a:tr>
              <a:tr h="482942">
                <a:tc>
                  <a:txBody>
                    <a:bodyPr/>
                    <a:lstStyle/>
                    <a:p>
                      <a:pPr marL="74295" indent="-3175" algn="l">
                        <a:lnSpc>
                          <a:spcPct val="107000"/>
                        </a:lnSpc>
                        <a:spcAft>
                          <a:spcPts val="800"/>
                        </a:spcAft>
                      </a:pPr>
                      <a:r>
                        <a:rPr lang="pt-BR" sz="1200" b="1">
                          <a:effectLst/>
                        </a:rPr>
                        <a:t>Falta de lisura do certame licitatório devido a interferência de terceiros.</a:t>
                      </a:r>
                      <a:endParaRPr lang="pt-BR" sz="1200" b="1">
                        <a:effectLst/>
                        <a:latin typeface="Calibri" panose="020F0502020204030204" pitchFamily="34" charset="0"/>
                        <a:ea typeface="Calibri" panose="020F0502020204030204" pitchFamily="34" charset="0"/>
                        <a:cs typeface="Times New Roman" panose="02020603050405020304" pitchFamily="18" charset="0"/>
                      </a:endParaRPr>
                    </a:p>
                  </a:txBody>
                  <a:tcPr marL="5608" marR="5608" marT="5608" marB="0"/>
                </a:tc>
                <a:tc>
                  <a:txBody>
                    <a:bodyPr/>
                    <a:lstStyle/>
                    <a:p>
                      <a:pPr algn="ctr">
                        <a:lnSpc>
                          <a:spcPct val="107000"/>
                        </a:lnSpc>
                        <a:spcAft>
                          <a:spcPts val="800"/>
                        </a:spcAft>
                      </a:pPr>
                      <a:endParaRPr lang="pt-BR" sz="1100" b="1" dirty="0" smtClean="0">
                        <a:solidFill>
                          <a:schemeClr val="tx2">
                            <a:lumMod val="50000"/>
                          </a:schemeClr>
                        </a:solidFill>
                        <a:effectLst/>
                      </a:endParaRPr>
                    </a:p>
                    <a:p>
                      <a:pPr algn="ctr">
                        <a:lnSpc>
                          <a:spcPct val="107000"/>
                        </a:lnSpc>
                        <a:spcAft>
                          <a:spcPts val="800"/>
                        </a:spcAft>
                      </a:pPr>
                      <a:r>
                        <a:rPr lang="pt-BR" sz="1100" b="1" dirty="0" smtClean="0">
                          <a:solidFill>
                            <a:schemeClr val="tx2">
                              <a:lumMod val="50000"/>
                            </a:schemeClr>
                          </a:solidFill>
                          <a:effectLst/>
                        </a:rPr>
                        <a:t>Licitação </a:t>
                      </a:r>
                      <a:r>
                        <a:rPr lang="pt-BR" sz="1100" b="1" dirty="0">
                          <a:solidFill>
                            <a:schemeClr val="tx2">
                              <a:lumMod val="50000"/>
                            </a:schemeClr>
                          </a:solidFill>
                          <a:effectLst/>
                        </a:rPr>
                        <a:t>e contratação</a:t>
                      </a:r>
                      <a:endParaRPr lang="pt-BR" sz="11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pPr>
                      <a:endParaRPr lang="pt-BR" sz="1600" b="1">
                        <a:solidFill>
                          <a:schemeClr val="tx2">
                            <a:lumMod val="50000"/>
                          </a:schemeClr>
                        </a:solidFill>
                        <a:effectLst/>
                        <a:latin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spcAft>
                          <a:spcPts val="800"/>
                        </a:spcAft>
                      </a:pPr>
                      <a:r>
                        <a:rPr lang="pt-BR" sz="1600" b="1">
                          <a:solidFill>
                            <a:schemeClr val="tx2">
                              <a:lumMod val="50000"/>
                            </a:schemeClr>
                          </a:solidFill>
                          <a:effectLst/>
                        </a:rPr>
                        <a:t>X</a:t>
                      </a:r>
                      <a:endParaRPr lang="pt-BR" sz="16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pPr>
                      <a:endParaRPr lang="pt-BR" sz="1600" b="1" dirty="0">
                        <a:solidFill>
                          <a:schemeClr val="tx2">
                            <a:lumMod val="50000"/>
                          </a:schemeClr>
                        </a:solidFill>
                        <a:effectLst/>
                        <a:latin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pPr>
                      <a:endParaRPr lang="pt-BR" sz="1600" b="1" dirty="0">
                        <a:solidFill>
                          <a:schemeClr val="tx2">
                            <a:lumMod val="50000"/>
                          </a:schemeClr>
                        </a:solidFill>
                        <a:effectLst/>
                        <a:latin typeface="Calibri" panose="020F0502020204030204" pitchFamily="34" charset="0"/>
                        <a:cs typeface="Times New Roman" panose="02020603050405020304" pitchFamily="18" charset="0"/>
                      </a:endParaRPr>
                    </a:p>
                  </a:txBody>
                  <a:tcPr marL="5608" marR="5608" marT="5608" marB="0"/>
                </a:tc>
                <a:tc>
                  <a:txBody>
                    <a:bodyPr/>
                    <a:lstStyle/>
                    <a:p>
                      <a:pPr algn="ctr">
                        <a:lnSpc>
                          <a:spcPct val="107000"/>
                        </a:lnSpc>
                      </a:pPr>
                      <a:endParaRPr lang="pt-BR" sz="1600" b="1">
                        <a:solidFill>
                          <a:schemeClr val="tx2">
                            <a:lumMod val="50000"/>
                          </a:schemeClr>
                        </a:solidFill>
                        <a:effectLst/>
                        <a:latin typeface="Calibri" panose="020F0502020204030204" pitchFamily="34" charset="0"/>
                        <a:cs typeface="Times New Roman" panose="02020603050405020304" pitchFamily="18" charset="0"/>
                      </a:endParaRPr>
                    </a:p>
                  </a:txBody>
                  <a:tcPr marL="5608" marR="5608" marT="5608" marB="0"/>
                </a:tc>
                <a:extLst>
                  <a:ext uri="{0D108BD9-81ED-4DB2-BD59-A6C34878D82A}">
                    <a16:rowId xmlns:a16="http://schemas.microsoft.com/office/drawing/2014/main" xmlns="" val="2190974463"/>
                  </a:ext>
                </a:extLst>
              </a:tr>
              <a:tr h="482942">
                <a:tc>
                  <a:txBody>
                    <a:bodyPr/>
                    <a:lstStyle/>
                    <a:p>
                      <a:pPr marL="74295" indent="-3175" algn="l">
                        <a:lnSpc>
                          <a:spcPct val="107000"/>
                        </a:lnSpc>
                        <a:spcAft>
                          <a:spcPts val="800"/>
                        </a:spcAft>
                      </a:pPr>
                      <a:r>
                        <a:rPr lang="pt-BR" sz="1200" b="1" dirty="0">
                          <a:effectLst/>
                        </a:rPr>
                        <a:t>Discricionariedade na escolha </a:t>
                      </a:r>
                      <a:r>
                        <a:rPr lang="pt-BR" sz="1200" b="1" dirty="0" smtClean="0">
                          <a:effectLst/>
                        </a:rPr>
                        <a:t>de </a:t>
                      </a:r>
                      <a:r>
                        <a:rPr lang="pt-BR" sz="1200" b="1" dirty="0">
                          <a:effectLst/>
                        </a:rPr>
                        <a:t>agência de publicidade em desacordo com as regras licitatórias.</a:t>
                      </a:r>
                      <a:endParaRPr lang="pt-B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608" marR="5608" marT="5608" marB="0"/>
                </a:tc>
                <a:tc>
                  <a:txBody>
                    <a:bodyPr/>
                    <a:lstStyle/>
                    <a:p>
                      <a:pPr algn="ctr">
                        <a:lnSpc>
                          <a:spcPct val="107000"/>
                        </a:lnSpc>
                        <a:spcAft>
                          <a:spcPts val="800"/>
                        </a:spcAft>
                      </a:pPr>
                      <a:endParaRPr lang="pt-BR" sz="1100" b="1" dirty="0" smtClean="0">
                        <a:solidFill>
                          <a:schemeClr val="tx2">
                            <a:lumMod val="50000"/>
                          </a:schemeClr>
                        </a:solidFill>
                        <a:effectLst/>
                      </a:endParaRPr>
                    </a:p>
                    <a:p>
                      <a:pPr algn="ctr">
                        <a:lnSpc>
                          <a:spcPct val="107000"/>
                        </a:lnSpc>
                        <a:spcAft>
                          <a:spcPts val="800"/>
                        </a:spcAft>
                      </a:pPr>
                      <a:r>
                        <a:rPr lang="pt-BR" sz="1100" b="1" dirty="0" smtClean="0">
                          <a:solidFill>
                            <a:schemeClr val="tx2">
                              <a:lumMod val="50000"/>
                            </a:schemeClr>
                          </a:solidFill>
                          <a:effectLst/>
                        </a:rPr>
                        <a:t>Licitação </a:t>
                      </a:r>
                      <a:r>
                        <a:rPr lang="pt-BR" sz="1100" b="1" dirty="0">
                          <a:solidFill>
                            <a:schemeClr val="tx2">
                              <a:lumMod val="50000"/>
                            </a:schemeClr>
                          </a:solidFill>
                          <a:effectLst/>
                        </a:rPr>
                        <a:t>e contratação</a:t>
                      </a:r>
                      <a:endParaRPr lang="pt-BR" sz="11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pPr>
                      <a:endParaRPr lang="pt-BR" sz="1600" b="1">
                        <a:solidFill>
                          <a:schemeClr val="tx2">
                            <a:lumMod val="50000"/>
                          </a:schemeClr>
                        </a:solidFill>
                        <a:effectLst/>
                        <a:latin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pPr>
                      <a:endParaRPr lang="pt-BR" sz="1600" b="1">
                        <a:solidFill>
                          <a:schemeClr val="tx2">
                            <a:lumMod val="50000"/>
                          </a:schemeClr>
                        </a:solidFill>
                        <a:effectLst/>
                        <a:latin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spcAft>
                          <a:spcPts val="800"/>
                        </a:spcAft>
                      </a:pPr>
                      <a:r>
                        <a:rPr lang="pt-BR" sz="1600" b="1" dirty="0">
                          <a:solidFill>
                            <a:schemeClr val="tx2">
                              <a:lumMod val="50000"/>
                            </a:schemeClr>
                          </a:solidFill>
                          <a:effectLst/>
                        </a:rPr>
                        <a:t>X</a:t>
                      </a:r>
                      <a:endParaRPr lang="pt-BR" sz="16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pPr>
                      <a:endParaRPr lang="pt-BR" sz="1600" b="1">
                        <a:solidFill>
                          <a:schemeClr val="tx2">
                            <a:lumMod val="50000"/>
                          </a:schemeClr>
                        </a:solidFill>
                        <a:effectLst/>
                        <a:latin typeface="Calibri" panose="020F0502020204030204" pitchFamily="34" charset="0"/>
                        <a:cs typeface="Times New Roman" panose="02020603050405020304" pitchFamily="18" charset="0"/>
                      </a:endParaRPr>
                    </a:p>
                  </a:txBody>
                  <a:tcPr marL="5608" marR="5608" marT="5608" marB="0"/>
                </a:tc>
                <a:tc>
                  <a:txBody>
                    <a:bodyPr/>
                    <a:lstStyle/>
                    <a:p>
                      <a:pPr algn="ctr">
                        <a:lnSpc>
                          <a:spcPct val="107000"/>
                        </a:lnSpc>
                      </a:pPr>
                      <a:endParaRPr lang="pt-BR" sz="1600" b="1">
                        <a:solidFill>
                          <a:schemeClr val="tx2">
                            <a:lumMod val="50000"/>
                          </a:schemeClr>
                        </a:solidFill>
                        <a:effectLst/>
                        <a:latin typeface="Calibri" panose="020F0502020204030204" pitchFamily="34" charset="0"/>
                        <a:cs typeface="Times New Roman" panose="02020603050405020304" pitchFamily="18" charset="0"/>
                      </a:endParaRPr>
                    </a:p>
                  </a:txBody>
                  <a:tcPr marL="5608" marR="5608" marT="5608" marB="0"/>
                </a:tc>
                <a:extLst>
                  <a:ext uri="{0D108BD9-81ED-4DB2-BD59-A6C34878D82A}">
                    <a16:rowId xmlns:a16="http://schemas.microsoft.com/office/drawing/2014/main" xmlns="" val="3479855564"/>
                  </a:ext>
                </a:extLst>
              </a:tr>
              <a:tr h="395075">
                <a:tc>
                  <a:txBody>
                    <a:bodyPr/>
                    <a:lstStyle/>
                    <a:p>
                      <a:pPr marL="74295" indent="-3175" algn="l">
                        <a:lnSpc>
                          <a:spcPct val="107000"/>
                        </a:lnSpc>
                        <a:spcAft>
                          <a:spcPts val="800"/>
                        </a:spcAft>
                      </a:pPr>
                      <a:r>
                        <a:rPr lang="pt-BR" sz="1200" b="1" dirty="0" smtClean="0">
                          <a:effectLst/>
                        </a:rPr>
                        <a:t>Desobediência </a:t>
                      </a:r>
                      <a:r>
                        <a:rPr lang="pt-BR" sz="1200" b="1" dirty="0">
                          <a:effectLst/>
                        </a:rPr>
                        <a:t>aos preceitos legais para o início de obras.</a:t>
                      </a:r>
                      <a:endParaRPr lang="pt-B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608" marR="5608" marT="5608" marB="0"/>
                </a:tc>
                <a:tc>
                  <a:txBody>
                    <a:bodyPr/>
                    <a:lstStyle/>
                    <a:p>
                      <a:pPr algn="ctr">
                        <a:lnSpc>
                          <a:spcPct val="107000"/>
                        </a:lnSpc>
                        <a:spcAft>
                          <a:spcPts val="800"/>
                        </a:spcAft>
                      </a:pPr>
                      <a:endParaRPr lang="pt-BR" sz="1100" b="1" dirty="0" smtClean="0">
                        <a:solidFill>
                          <a:schemeClr val="tx2">
                            <a:lumMod val="50000"/>
                          </a:schemeClr>
                        </a:solidFill>
                        <a:effectLst/>
                      </a:endParaRPr>
                    </a:p>
                    <a:p>
                      <a:pPr algn="ctr">
                        <a:lnSpc>
                          <a:spcPct val="107000"/>
                        </a:lnSpc>
                        <a:spcAft>
                          <a:spcPts val="800"/>
                        </a:spcAft>
                      </a:pPr>
                      <a:r>
                        <a:rPr lang="pt-BR" sz="1100" b="1" dirty="0" smtClean="0">
                          <a:solidFill>
                            <a:schemeClr val="tx2">
                              <a:lumMod val="50000"/>
                            </a:schemeClr>
                          </a:solidFill>
                          <a:effectLst/>
                        </a:rPr>
                        <a:t>Licenças </a:t>
                      </a:r>
                      <a:r>
                        <a:rPr lang="pt-BR" sz="1100" b="1" dirty="0">
                          <a:solidFill>
                            <a:schemeClr val="tx2">
                              <a:lumMod val="50000"/>
                            </a:schemeClr>
                          </a:solidFill>
                          <a:effectLst/>
                        </a:rPr>
                        <a:t>prévias</a:t>
                      </a:r>
                      <a:endParaRPr lang="pt-BR" sz="11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pPr>
                      <a:endParaRPr lang="pt-BR" sz="1600" b="1">
                        <a:solidFill>
                          <a:schemeClr val="tx2">
                            <a:lumMod val="50000"/>
                          </a:schemeClr>
                        </a:solidFill>
                        <a:effectLst/>
                        <a:latin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spcAft>
                          <a:spcPts val="800"/>
                        </a:spcAft>
                      </a:pPr>
                      <a:r>
                        <a:rPr lang="pt-BR" sz="1600" b="1">
                          <a:solidFill>
                            <a:schemeClr val="tx2">
                              <a:lumMod val="50000"/>
                            </a:schemeClr>
                          </a:solidFill>
                          <a:effectLst/>
                        </a:rPr>
                        <a:t>X</a:t>
                      </a:r>
                      <a:endParaRPr lang="pt-BR" sz="16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pPr>
                      <a:endParaRPr lang="pt-BR" sz="1600" b="1">
                        <a:solidFill>
                          <a:schemeClr val="tx2">
                            <a:lumMod val="50000"/>
                          </a:schemeClr>
                        </a:solidFill>
                        <a:effectLst/>
                        <a:latin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pPr>
                      <a:endParaRPr lang="pt-BR" sz="1600" b="1">
                        <a:solidFill>
                          <a:schemeClr val="tx2">
                            <a:lumMod val="50000"/>
                          </a:schemeClr>
                        </a:solidFill>
                        <a:effectLst/>
                        <a:latin typeface="Calibri" panose="020F0502020204030204" pitchFamily="34" charset="0"/>
                        <a:cs typeface="Times New Roman" panose="02020603050405020304" pitchFamily="18" charset="0"/>
                      </a:endParaRPr>
                    </a:p>
                  </a:txBody>
                  <a:tcPr marL="5608" marR="5608" marT="5608" marB="0"/>
                </a:tc>
                <a:tc>
                  <a:txBody>
                    <a:bodyPr/>
                    <a:lstStyle/>
                    <a:p>
                      <a:pPr algn="ctr">
                        <a:lnSpc>
                          <a:spcPct val="107000"/>
                        </a:lnSpc>
                      </a:pPr>
                      <a:endParaRPr lang="pt-BR" sz="1600" b="1">
                        <a:solidFill>
                          <a:schemeClr val="tx2">
                            <a:lumMod val="50000"/>
                          </a:schemeClr>
                        </a:solidFill>
                        <a:effectLst/>
                        <a:latin typeface="Calibri" panose="020F0502020204030204" pitchFamily="34" charset="0"/>
                        <a:cs typeface="Times New Roman" panose="02020603050405020304" pitchFamily="18" charset="0"/>
                      </a:endParaRPr>
                    </a:p>
                  </a:txBody>
                  <a:tcPr marL="5608" marR="5608" marT="5608" marB="0"/>
                </a:tc>
                <a:extLst>
                  <a:ext uri="{0D108BD9-81ED-4DB2-BD59-A6C34878D82A}">
                    <a16:rowId xmlns:a16="http://schemas.microsoft.com/office/drawing/2014/main" xmlns="" val="2231173288"/>
                  </a:ext>
                </a:extLst>
              </a:tr>
              <a:tr h="476529">
                <a:tc>
                  <a:txBody>
                    <a:bodyPr/>
                    <a:lstStyle/>
                    <a:p>
                      <a:pPr marL="74295" indent="-3175" algn="l">
                        <a:lnSpc>
                          <a:spcPct val="107000"/>
                        </a:lnSpc>
                        <a:spcAft>
                          <a:spcPts val="800"/>
                        </a:spcAft>
                      </a:pPr>
                      <a:r>
                        <a:rPr lang="pt-BR" sz="1200" b="1">
                          <a:effectLst/>
                        </a:rPr>
                        <a:t>Aumento dos custos decorrentes da retirada e movimentação de materiais.</a:t>
                      </a:r>
                      <a:endParaRPr lang="pt-BR" sz="1200" b="1">
                        <a:effectLst/>
                        <a:latin typeface="Calibri" panose="020F0502020204030204" pitchFamily="34" charset="0"/>
                        <a:ea typeface="Calibri" panose="020F0502020204030204" pitchFamily="34" charset="0"/>
                        <a:cs typeface="Times New Roman" panose="02020603050405020304" pitchFamily="18" charset="0"/>
                      </a:endParaRPr>
                    </a:p>
                  </a:txBody>
                  <a:tcPr marL="5608" marR="5608" marT="5608" marB="0"/>
                </a:tc>
                <a:tc>
                  <a:txBody>
                    <a:bodyPr/>
                    <a:lstStyle/>
                    <a:p>
                      <a:pPr algn="ctr">
                        <a:lnSpc>
                          <a:spcPct val="107000"/>
                        </a:lnSpc>
                        <a:spcAft>
                          <a:spcPts val="800"/>
                        </a:spcAft>
                      </a:pPr>
                      <a:r>
                        <a:rPr lang="pt-BR" sz="1100" b="1" dirty="0">
                          <a:solidFill>
                            <a:schemeClr val="tx2">
                              <a:lumMod val="50000"/>
                            </a:schemeClr>
                          </a:solidFill>
                          <a:effectLst/>
                        </a:rPr>
                        <a:t>Prospecção e concessão de jazidas</a:t>
                      </a:r>
                      <a:endParaRPr lang="pt-BR" sz="11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pPr>
                      <a:endParaRPr lang="pt-BR" sz="1600" b="1">
                        <a:solidFill>
                          <a:schemeClr val="tx2">
                            <a:lumMod val="50000"/>
                          </a:schemeClr>
                        </a:solidFill>
                        <a:effectLst/>
                        <a:latin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spcAft>
                          <a:spcPts val="800"/>
                        </a:spcAft>
                      </a:pPr>
                      <a:r>
                        <a:rPr lang="pt-BR" sz="1600" b="1">
                          <a:solidFill>
                            <a:schemeClr val="tx2">
                              <a:lumMod val="50000"/>
                            </a:schemeClr>
                          </a:solidFill>
                          <a:effectLst/>
                        </a:rPr>
                        <a:t>X</a:t>
                      </a:r>
                      <a:endParaRPr lang="pt-BR" sz="16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pPr>
                      <a:endParaRPr lang="pt-BR" sz="1600" b="1" dirty="0">
                        <a:solidFill>
                          <a:schemeClr val="tx2">
                            <a:lumMod val="50000"/>
                          </a:schemeClr>
                        </a:solidFill>
                        <a:effectLst/>
                        <a:latin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pPr>
                      <a:endParaRPr lang="pt-BR" sz="1600" b="1">
                        <a:solidFill>
                          <a:schemeClr val="tx2">
                            <a:lumMod val="50000"/>
                          </a:schemeClr>
                        </a:solidFill>
                        <a:effectLst/>
                        <a:latin typeface="Calibri" panose="020F0502020204030204" pitchFamily="34" charset="0"/>
                        <a:cs typeface="Times New Roman" panose="02020603050405020304" pitchFamily="18" charset="0"/>
                      </a:endParaRPr>
                    </a:p>
                  </a:txBody>
                  <a:tcPr marL="5608" marR="5608" marT="5608" marB="0"/>
                </a:tc>
                <a:tc>
                  <a:txBody>
                    <a:bodyPr/>
                    <a:lstStyle/>
                    <a:p>
                      <a:pPr algn="ctr">
                        <a:lnSpc>
                          <a:spcPct val="107000"/>
                        </a:lnSpc>
                      </a:pPr>
                      <a:endParaRPr lang="pt-BR" sz="1600" b="1" dirty="0">
                        <a:solidFill>
                          <a:schemeClr val="tx2">
                            <a:lumMod val="50000"/>
                          </a:schemeClr>
                        </a:solidFill>
                        <a:effectLst/>
                        <a:latin typeface="Calibri" panose="020F0502020204030204" pitchFamily="34" charset="0"/>
                        <a:cs typeface="Times New Roman" panose="02020603050405020304" pitchFamily="18" charset="0"/>
                      </a:endParaRPr>
                    </a:p>
                  </a:txBody>
                  <a:tcPr marL="5608" marR="5608" marT="5608" marB="0"/>
                </a:tc>
                <a:extLst>
                  <a:ext uri="{0D108BD9-81ED-4DB2-BD59-A6C34878D82A}">
                    <a16:rowId xmlns:a16="http://schemas.microsoft.com/office/drawing/2014/main" xmlns="" val="1346630764"/>
                  </a:ext>
                </a:extLst>
              </a:tr>
              <a:tr h="851939">
                <a:tc>
                  <a:txBody>
                    <a:bodyPr/>
                    <a:lstStyle/>
                    <a:p>
                      <a:pPr marL="74295" indent="-3175" algn="l">
                        <a:lnSpc>
                          <a:spcPct val="107000"/>
                        </a:lnSpc>
                        <a:spcAft>
                          <a:spcPts val="800"/>
                        </a:spcAft>
                      </a:pPr>
                      <a:r>
                        <a:rPr lang="pt-BR" sz="1200" b="1" dirty="0">
                          <a:effectLst/>
                        </a:rPr>
                        <a:t>Emissão de laudo irregular ou falso (propagação de doenças e pragas, </a:t>
                      </a:r>
                      <a:r>
                        <a:rPr lang="pt-BR" sz="1200" b="1" dirty="0" smtClean="0">
                          <a:effectLst/>
                        </a:rPr>
                        <a:t>comercialização </a:t>
                      </a:r>
                      <a:r>
                        <a:rPr lang="pt-BR" sz="1200" b="1" dirty="0">
                          <a:effectLst/>
                        </a:rPr>
                        <a:t>de produtos de origem animal impróprios para o consumo </a:t>
                      </a:r>
                      <a:r>
                        <a:rPr lang="pt-BR" sz="1200" b="1" dirty="0" smtClean="0">
                          <a:effectLst/>
                        </a:rPr>
                        <a:t>e falseamento </a:t>
                      </a:r>
                      <a:r>
                        <a:rPr lang="pt-BR" sz="1200" b="1" dirty="0">
                          <a:effectLst/>
                        </a:rPr>
                        <a:t>da qualidade de insumos).</a:t>
                      </a:r>
                      <a:endParaRPr lang="pt-B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608" marR="5608" marT="5608" marB="0"/>
                </a:tc>
                <a:tc>
                  <a:txBody>
                    <a:bodyPr/>
                    <a:lstStyle/>
                    <a:p>
                      <a:pPr algn="ctr">
                        <a:lnSpc>
                          <a:spcPct val="107000"/>
                        </a:lnSpc>
                        <a:spcAft>
                          <a:spcPts val="800"/>
                        </a:spcAft>
                      </a:pPr>
                      <a:r>
                        <a:rPr lang="pt-BR" sz="1100" b="1" dirty="0">
                          <a:solidFill>
                            <a:schemeClr val="tx2">
                              <a:lumMod val="50000"/>
                            </a:schemeClr>
                          </a:solidFill>
                          <a:effectLst/>
                        </a:rPr>
                        <a:t> </a:t>
                      </a:r>
                    </a:p>
                    <a:p>
                      <a:pPr algn="ctr">
                        <a:lnSpc>
                          <a:spcPct val="107000"/>
                        </a:lnSpc>
                        <a:spcAft>
                          <a:spcPts val="800"/>
                        </a:spcAft>
                      </a:pPr>
                      <a:r>
                        <a:rPr lang="pt-BR" sz="1100" b="1" dirty="0">
                          <a:solidFill>
                            <a:schemeClr val="tx2">
                              <a:lumMod val="50000"/>
                            </a:schemeClr>
                          </a:solidFill>
                          <a:effectLst/>
                        </a:rPr>
                        <a:t>Emissão de laudos</a:t>
                      </a:r>
                      <a:endParaRPr lang="pt-BR" sz="11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spcAft>
                          <a:spcPts val="800"/>
                        </a:spcAft>
                      </a:pPr>
                      <a:r>
                        <a:rPr lang="pt-BR" sz="1600" b="1">
                          <a:solidFill>
                            <a:schemeClr val="tx2">
                              <a:lumMod val="50000"/>
                            </a:schemeClr>
                          </a:solidFill>
                          <a:effectLst/>
                        </a:rPr>
                        <a:t> </a:t>
                      </a:r>
                    </a:p>
                    <a:p>
                      <a:pPr algn="ctr">
                        <a:lnSpc>
                          <a:spcPct val="107000"/>
                        </a:lnSpc>
                        <a:spcAft>
                          <a:spcPts val="800"/>
                        </a:spcAft>
                      </a:pPr>
                      <a:r>
                        <a:rPr lang="pt-BR" sz="1600" b="1">
                          <a:solidFill>
                            <a:schemeClr val="tx2">
                              <a:lumMod val="50000"/>
                            </a:schemeClr>
                          </a:solidFill>
                          <a:effectLst/>
                        </a:rPr>
                        <a:t>X</a:t>
                      </a:r>
                      <a:endParaRPr lang="pt-BR" sz="16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pPr>
                      <a:endParaRPr lang="pt-BR" sz="1600" b="1">
                        <a:solidFill>
                          <a:schemeClr val="tx2">
                            <a:lumMod val="50000"/>
                          </a:schemeClr>
                        </a:solidFill>
                        <a:effectLst/>
                        <a:latin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pPr>
                      <a:endParaRPr lang="pt-BR" sz="1600" b="1">
                        <a:solidFill>
                          <a:schemeClr val="tx2">
                            <a:lumMod val="50000"/>
                          </a:schemeClr>
                        </a:solidFill>
                        <a:effectLst/>
                        <a:latin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pPr>
                      <a:endParaRPr lang="pt-BR" sz="1600" b="1">
                        <a:solidFill>
                          <a:schemeClr val="tx2">
                            <a:lumMod val="50000"/>
                          </a:schemeClr>
                        </a:solidFill>
                        <a:effectLst/>
                        <a:latin typeface="Calibri" panose="020F0502020204030204" pitchFamily="34" charset="0"/>
                        <a:cs typeface="Times New Roman" panose="02020603050405020304" pitchFamily="18" charset="0"/>
                      </a:endParaRPr>
                    </a:p>
                  </a:txBody>
                  <a:tcPr marL="5608" marR="5608" marT="5608" marB="0"/>
                </a:tc>
                <a:tc>
                  <a:txBody>
                    <a:bodyPr/>
                    <a:lstStyle/>
                    <a:p>
                      <a:pPr algn="ctr">
                        <a:lnSpc>
                          <a:spcPct val="107000"/>
                        </a:lnSpc>
                      </a:pPr>
                      <a:endParaRPr lang="pt-BR" sz="1600" b="1" dirty="0">
                        <a:solidFill>
                          <a:schemeClr val="tx2">
                            <a:lumMod val="50000"/>
                          </a:schemeClr>
                        </a:solidFill>
                        <a:effectLst/>
                        <a:latin typeface="Calibri" panose="020F0502020204030204" pitchFamily="34" charset="0"/>
                        <a:cs typeface="Times New Roman" panose="02020603050405020304" pitchFamily="18" charset="0"/>
                      </a:endParaRPr>
                    </a:p>
                  </a:txBody>
                  <a:tcPr marL="5608" marR="5608" marT="5608" marB="0"/>
                </a:tc>
                <a:extLst>
                  <a:ext uri="{0D108BD9-81ED-4DB2-BD59-A6C34878D82A}">
                    <a16:rowId xmlns:a16="http://schemas.microsoft.com/office/drawing/2014/main" xmlns="" val="490590575"/>
                  </a:ext>
                </a:extLst>
              </a:tr>
              <a:tr h="524741">
                <a:tc>
                  <a:txBody>
                    <a:bodyPr/>
                    <a:lstStyle/>
                    <a:p>
                      <a:pPr marL="74295" indent="-3175" algn="l">
                        <a:lnSpc>
                          <a:spcPct val="107000"/>
                        </a:lnSpc>
                        <a:spcAft>
                          <a:spcPts val="800"/>
                        </a:spcAft>
                      </a:pPr>
                      <a:r>
                        <a:rPr lang="pt-BR" sz="1200" b="1">
                          <a:effectLst/>
                        </a:rPr>
                        <a:t>Introdução ou disseminação de doenças e pragas por meio do trânsito de animais e vegetais.</a:t>
                      </a:r>
                      <a:endParaRPr lang="pt-BR" sz="1200" b="1">
                        <a:effectLst/>
                        <a:latin typeface="Calibri" panose="020F0502020204030204" pitchFamily="34" charset="0"/>
                        <a:ea typeface="Calibri" panose="020F0502020204030204" pitchFamily="34" charset="0"/>
                        <a:cs typeface="Times New Roman" panose="02020603050405020304" pitchFamily="18" charset="0"/>
                      </a:endParaRPr>
                    </a:p>
                  </a:txBody>
                  <a:tcPr marL="5608" marR="5608" marT="5608" marB="0"/>
                </a:tc>
                <a:tc>
                  <a:txBody>
                    <a:bodyPr/>
                    <a:lstStyle/>
                    <a:p>
                      <a:pPr algn="ctr">
                        <a:lnSpc>
                          <a:spcPct val="107000"/>
                        </a:lnSpc>
                        <a:spcAft>
                          <a:spcPts val="800"/>
                        </a:spcAft>
                      </a:pPr>
                      <a:endParaRPr lang="pt-BR" sz="1100" b="1" dirty="0" smtClean="0">
                        <a:solidFill>
                          <a:schemeClr val="tx2">
                            <a:lumMod val="50000"/>
                          </a:schemeClr>
                        </a:solidFill>
                        <a:effectLst/>
                      </a:endParaRPr>
                    </a:p>
                    <a:p>
                      <a:pPr algn="ctr">
                        <a:lnSpc>
                          <a:spcPct val="107000"/>
                        </a:lnSpc>
                        <a:spcAft>
                          <a:spcPts val="800"/>
                        </a:spcAft>
                      </a:pPr>
                      <a:r>
                        <a:rPr lang="pt-BR" sz="1100" b="1" dirty="0" smtClean="0">
                          <a:solidFill>
                            <a:schemeClr val="tx2">
                              <a:lumMod val="50000"/>
                            </a:schemeClr>
                          </a:solidFill>
                          <a:effectLst/>
                        </a:rPr>
                        <a:t>Emissão </a:t>
                      </a:r>
                      <a:r>
                        <a:rPr lang="pt-BR" sz="1100" b="1" dirty="0">
                          <a:solidFill>
                            <a:schemeClr val="tx2">
                              <a:lumMod val="50000"/>
                            </a:schemeClr>
                          </a:solidFill>
                          <a:effectLst/>
                        </a:rPr>
                        <a:t>de permissões</a:t>
                      </a:r>
                      <a:endParaRPr lang="pt-BR" sz="11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spcAft>
                          <a:spcPts val="800"/>
                        </a:spcAft>
                      </a:pPr>
                      <a:r>
                        <a:rPr lang="pt-BR" sz="1600" b="1">
                          <a:solidFill>
                            <a:schemeClr val="tx2">
                              <a:lumMod val="50000"/>
                            </a:schemeClr>
                          </a:solidFill>
                          <a:effectLst/>
                        </a:rPr>
                        <a:t>X</a:t>
                      </a:r>
                      <a:endParaRPr lang="pt-BR" sz="16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pPr>
                      <a:endParaRPr lang="pt-BR" sz="1600" b="1">
                        <a:solidFill>
                          <a:schemeClr val="tx2">
                            <a:lumMod val="50000"/>
                          </a:schemeClr>
                        </a:solidFill>
                        <a:effectLst/>
                        <a:latin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pPr>
                      <a:endParaRPr lang="pt-BR" sz="1600" b="1" dirty="0">
                        <a:solidFill>
                          <a:schemeClr val="tx2">
                            <a:lumMod val="50000"/>
                          </a:schemeClr>
                        </a:solidFill>
                        <a:effectLst/>
                        <a:latin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pPr>
                      <a:endParaRPr lang="pt-BR" sz="1600" b="1">
                        <a:solidFill>
                          <a:schemeClr val="tx2">
                            <a:lumMod val="50000"/>
                          </a:schemeClr>
                        </a:solidFill>
                        <a:effectLst/>
                        <a:latin typeface="Calibri" panose="020F0502020204030204" pitchFamily="34" charset="0"/>
                        <a:cs typeface="Times New Roman" panose="02020603050405020304" pitchFamily="18" charset="0"/>
                      </a:endParaRPr>
                    </a:p>
                  </a:txBody>
                  <a:tcPr marL="5608" marR="5608" marT="5608" marB="0"/>
                </a:tc>
                <a:tc>
                  <a:txBody>
                    <a:bodyPr/>
                    <a:lstStyle/>
                    <a:p>
                      <a:pPr algn="ctr">
                        <a:lnSpc>
                          <a:spcPct val="107000"/>
                        </a:lnSpc>
                      </a:pPr>
                      <a:endParaRPr lang="pt-BR" sz="1600" b="1" dirty="0">
                        <a:solidFill>
                          <a:schemeClr val="tx2">
                            <a:lumMod val="50000"/>
                          </a:schemeClr>
                        </a:solidFill>
                        <a:effectLst/>
                        <a:latin typeface="Calibri" panose="020F0502020204030204" pitchFamily="34" charset="0"/>
                        <a:cs typeface="Times New Roman" panose="02020603050405020304" pitchFamily="18" charset="0"/>
                      </a:endParaRPr>
                    </a:p>
                  </a:txBody>
                  <a:tcPr marL="5608" marR="5608" marT="5608" marB="0"/>
                </a:tc>
                <a:extLst>
                  <a:ext uri="{0D108BD9-81ED-4DB2-BD59-A6C34878D82A}">
                    <a16:rowId xmlns:a16="http://schemas.microsoft.com/office/drawing/2014/main" xmlns="" val="3332077708"/>
                  </a:ext>
                </a:extLst>
              </a:tr>
              <a:tr h="557981">
                <a:tc>
                  <a:txBody>
                    <a:bodyPr/>
                    <a:lstStyle/>
                    <a:p>
                      <a:pPr marL="74295" indent="-3175" algn="l">
                        <a:lnSpc>
                          <a:spcPct val="107000"/>
                        </a:lnSpc>
                        <a:spcAft>
                          <a:spcPts val="800"/>
                        </a:spcAft>
                      </a:pPr>
                      <a:r>
                        <a:rPr lang="pt-BR" sz="1200" b="1" dirty="0">
                          <a:effectLst/>
                        </a:rPr>
                        <a:t>Clandestinidade de propriedades rurais e estabelecimentos comerciais e </a:t>
                      </a:r>
                      <a:r>
                        <a:rPr lang="pt-BR" sz="1200" b="1" dirty="0" smtClean="0">
                          <a:effectLst/>
                        </a:rPr>
                        <a:t>cadastramento </a:t>
                      </a:r>
                      <a:r>
                        <a:rPr lang="pt-BR" sz="1200" b="1" dirty="0">
                          <a:effectLst/>
                        </a:rPr>
                        <a:t>de documentos falsos.</a:t>
                      </a:r>
                      <a:endParaRPr lang="pt-B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608" marR="5608" marT="5608" marB="0"/>
                </a:tc>
                <a:tc>
                  <a:txBody>
                    <a:bodyPr/>
                    <a:lstStyle/>
                    <a:p>
                      <a:pPr algn="ctr">
                        <a:lnSpc>
                          <a:spcPct val="107000"/>
                        </a:lnSpc>
                        <a:spcAft>
                          <a:spcPts val="800"/>
                        </a:spcAft>
                      </a:pPr>
                      <a:r>
                        <a:rPr lang="pt-BR" sz="1100" b="1" dirty="0">
                          <a:solidFill>
                            <a:schemeClr val="tx2">
                              <a:lumMod val="50000"/>
                            </a:schemeClr>
                          </a:solidFill>
                          <a:effectLst/>
                        </a:rPr>
                        <a:t> </a:t>
                      </a:r>
                    </a:p>
                    <a:p>
                      <a:pPr algn="ctr">
                        <a:lnSpc>
                          <a:spcPct val="107000"/>
                        </a:lnSpc>
                        <a:spcAft>
                          <a:spcPts val="800"/>
                        </a:spcAft>
                      </a:pPr>
                      <a:r>
                        <a:rPr lang="pt-BR" sz="1100" b="1" dirty="0">
                          <a:solidFill>
                            <a:schemeClr val="tx2">
                              <a:lumMod val="50000"/>
                            </a:schemeClr>
                          </a:solidFill>
                          <a:effectLst/>
                        </a:rPr>
                        <a:t>Cadastro</a:t>
                      </a:r>
                      <a:endParaRPr lang="pt-BR" sz="11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spcAft>
                          <a:spcPts val="800"/>
                        </a:spcAft>
                      </a:pPr>
                      <a:r>
                        <a:rPr lang="pt-BR" sz="1600" b="1">
                          <a:solidFill>
                            <a:schemeClr val="tx2">
                              <a:lumMod val="50000"/>
                            </a:schemeClr>
                          </a:solidFill>
                          <a:effectLst/>
                        </a:rPr>
                        <a:t>X</a:t>
                      </a:r>
                      <a:endParaRPr lang="pt-BR" sz="16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pPr>
                      <a:endParaRPr lang="pt-BR" sz="1600" b="1">
                        <a:solidFill>
                          <a:schemeClr val="tx2">
                            <a:lumMod val="50000"/>
                          </a:schemeClr>
                        </a:solidFill>
                        <a:effectLst/>
                        <a:latin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pPr>
                      <a:endParaRPr lang="pt-BR" sz="1600" b="1">
                        <a:solidFill>
                          <a:schemeClr val="tx2">
                            <a:lumMod val="50000"/>
                          </a:schemeClr>
                        </a:solidFill>
                        <a:effectLst/>
                        <a:latin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pPr>
                      <a:endParaRPr lang="pt-BR" sz="1600" b="1">
                        <a:solidFill>
                          <a:schemeClr val="tx2">
                            <a:lumMod val="50000"/>
                          </a:schemeClr>
                        </a:solidFill>
                        <a:effectLst/>
                        <a:latin typeface="Calibri" panose="020F0502020204030204" pitchFamily="34" charset="0"/>
                        <a:cs typeface="Times New Roman" panose="02020603050405020304" pitchFamily="18" charset="0"/>
                      </a:endParaRPr>
                    </a:p>
                  </a:txBody>
                  <a:tcPr marL="5608" marR="5608" marT="5608" marB="0"/>
                </a:tc>
                <a:tc>
                  <a:txBody>
                    <a:bodyPr/>
                    <a:lstStyle/>
                    <a:p>
                      <a:pPr algn="ctr">
                        <a:lnSpc>
                          <a:spcPct val="107000"/>
                        </a:lnSpc>
                      </a:pPr>
                      <a:endParaRPr lang="pt-BR" sz="1600" b="1" dirty="0">
                        <a:solidFill>
                          <a:schemeClr val="tx2">
                            <a:lumMod val="50000"/>
                          </a:schemeClr>
                        </a:solidFill>
                        <a:effectLst/>
                        <a:latin typeface="Calibri" panose="020F0502020204030204" pitchFamily="34" charset="0"/>
                        <a:cs typeface="Times New Roman" panose="02020603050405020304" pitchFamily="18" charset="0"/>
                      </a:endParaRPr>
                    </a:p>
                  </a:txBody>
                  <a:tcPr marL="5608" marR="5608" marT="5608" marB="0"/>
                </a:tc>
                <a:extLst>
                  <a:ext uri="{0D108BD9-81ED-4DB2-BD59-A6C34878D82A}">
                    <a16:rowId xmlns:a16="http://schemas.microsoft.com/office/drawing/2014/main" xmlns="" val="2047778013"/>
                  </a:ext>
                </a:extLst>
              </a:tr>
              <a:tr h="482942">
                <a:tc>
                  <a:txBody>
                    <a:bodyPr/>
                    <a:lstStyle/>
                    <a:p>
                      <a:pPr marL="74295" indent="-3175" algn="l">
                        <a:lnSpc>
                          <a:spcPct val="107000"/>
                        </a:lnSpc>
                        <a:spcAft>
                          <a:spcPts val="800"/>
                        </a:spcAft>
                      </a:pPr>
                      <a:r>
                        <a:rPr lang="pt-BR" sz="1200" b="1" dirty="0">
                          <a:effectLst/>
                        </a:rPr>
                        <a:t>Etapas do processo de PPP realizadas em desacordo com as regras e regulamentos.</a:t>
                      </a:r>
                      <a:endParaRPr lang="pt-B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608" marR="5608" marT="5608" marB="0"/>
                </a:tc>
                <a:tc>
                  <a:txBody>
                    <a:bodyPr/>
                    <a:lstStyle/>
                    <a:p>
                      <a:pPr algn="ctr">
                        <a:lnSpc>
                          <a:spcPct val="107000"/>
                        </a:lnSpc>
                        <a:spcAft>
                          <a:spcPts val="800"/>
                        </a:spcAft>
                      </a:pPr>
                      <a:r>
                        <a:rPr lang="pt-BR" sz="1100" b="1" dirty="0">
                          <a:solidFill>
                            <a:schemeClr val="tx2">
                              <a:lumMod val="50000"/>
                            </a:schemeClr>
                          </a:solidFill>
                          <a:effectLst/>
                        </a:rPr>
                        <a:t>Concessão e Parceria Público Privada</a:t>
                      </a:r>
                      <a:endParaRPr lang="pt-BR" sz="11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pPr>
                      <a:endParaRPr lang="pt-BR" sz="1600" b="1">
                        <a:solidFill>
                          <a:schemeClr val="tx2">
                            <a:lumMod val="50000"/>
                          </a:schemeClr>
                        </a:solidFill>
                        <a:effectLst/>
                        <a:latin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pPr>
                      <a:endParaRPr lang="pt-BR" sz="1600" b="1">
                        <a:solidFill>
                          <a:schemeClr val="tx2">
                            <a:lumMod val="50000"/>
                          </a:schemeClr>
                        </a:solidFill>
                        <a:effectLst/>
                        <a:latin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spcAft>
                          <a:spcPts val="800"/>
                        </a:spcAft>
                      </a:pPr>
                      <a:endParaRPr lang="pt-BR" sz="16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4956" marR="14956" marT="3739" marB="0"/>
                </a:tc>
                <a:tc>
                  <a:txBody>
                    <a:bodyPr/>
                    <a:lstStyle/>
                    <a:p>
                      <a:pPr algn="ctr">
                        <a:lnSpc>
                          <a:spcPct val="107000"/>
                        </a:lnSpc>
                      </a:pPr>
                      <a:r>
                        <a:rPr lang="pt-BR" sz="1600" b="1" dirty="0" smtClean="0">
                          <a:solidFill>
                            <a:schemeClr val="tx2">
                              <a:lumMod val="50000"/>
                            </a:schemeClr>
                          </a:solidFill>
                          <a:effectLst/>
                          <a:latin typeface="Calibri" panose="020F0502020204030204" pitchFamily="34" charset="0"/>
                          <a:cs typeface="Times New Roman" panose="02020603050405020304" pitchFamily="18" charset="0"/>
                        </a:rPr>
                        <a:t>X</a:t>
                      </a:r>
                      <a:endParaRPr lang="pt-BR" sz="1600" b="1" dirty="0">
                        <a:solidFill>
                          <a:schemeClr val="tx2">
                            <a:lumMod val="50000"/>
                          </a:schemeClr>
                        </a:solidFill>
                        <a:effectLst/>
                        <a:latin typeface="Calibri" panose="020F0502020204030204" pitchFamily="34" charset="0"/>
                        <a:cs typeface="Times New Roman" panose="02020603050405020304" pitchFamily="18" charset="0"/>
                      </a:endParaRPr>
                    </a:p>
                  </a:txBody>
                  <a:tcPr marL="5608" marR="5608" marT="5608" marB="0"/>
                </a:tc>
                <a:tc>
                  <a:txBody>
                    <a:bodyPr/>
                    <a:lstStyle/>
                    <a:p>
                      <a:pPr algn="ctr">
                        <a:lnSpc>
                          <a:spcPct val="107000"/>
                        </a:lnSpc>
                      </a:pPr>
                      <a:endParaRPr lang="pt-BR" sz="1600" b="1" dirty="0">
                        <a:solidFill>
                          <a:schemeClr val="tx2">
                            <a:lumMod val="50000"/>
                          </a:schemeClr>
                        </a:solidFill>
                        <a:effectLst/>
                        <a:latin typeface="Calibri" panose="020F0502020204030204" pitchFamily="34" charset="0"/>
                        <a:cs typeface="Times New Roman" panose="02020603050405020304" pitchFamily="18" charset="0"/>
                      </a:endParaRPr>
                    </a:p>
                  </a:txBody>
                  <a:tcPr marL="5608" marR="5608" marT="5608" marB="0"/>
                </a:tc>
                <a:extLst>
                  <a:ext uri="{0D108BD9-81ED-4DB2-BD59-A6C34878D82A}">
                    <a16:rowId xmlns:a16="http://schemas.microsoft.com/office/drawing/2014/main" xmlns="" val="2838175854"/>
                  </a:ext>
                </a:extLst>
              </a:tr>
            </a:tbl>
          </a:graphicData>
        </a:graphic>
      </p:graphicFrame>
      <p:sp>
        <p:nvSpPr>
          <p:cNvPr id="5" name="AutoShape 3"/>
          <p:cNvSpPr>
            <a:spLocks noChangeArrowheads="1"/>
          </p:cNvSpPr>
          <p:nvPr/>
        </p:nvSpPr>
        <p:spPr bwMode="auto">
          <a:xfrm>
            <a:off x="251520" y="260648"/>
            <a:ext cx="2448272" cy="936104"/>
          </a:xfrm>
          <a:prstGeom prst="chevron">
            <a:avLst>
              <a:gd name="adj" fmla="val 30165"/>
            </a:avLst>
          </a:prstGeom>
          <a:solidFill>
            <a:schemeClr val="bg1">
              <a:lumMod val="85000"/>
            </a:schemeClr>
          </a:solidFill>
          <a:ln>
            <a:solidFill>
              <a:schemeClr val="accent3">
                <a:lumMod val="60000"/>
                <a:lumOff val="40000"/>
              </a:schemeClr>
            </a:solidFill>
          </a:ln>
          <a:effectLst/>
          <a:extLst/>
        </p:spPr>
        <p:txBody>
          <a:bodyPr wrap="none" anchor="ctr"/>
          <a:lstStyle/>
          <a:p>
            <a:pPr marL="174625" algn="ctr">
              <a:spcBef>
                <a:spcPct val="0"/>
              </a:spcBef>
            </a:pPr>
            <a:r>
              <a:rPr lang="pt-BR" altLang="en-US" sz="2400" b="1" dirty="0" smtClean="0">
                <a:solidFill>
                  <a:schemeClr val="tx1">
                    <a:lumMod val="75000"/>
                    <a:lumOff val="25000"/>
                  </a:schemeClr>
                </a:solidFill>
              </a:rPr>
              <a:t>Identificação</a:t>
            </a:r>
          </a:p>
          <a:p>
            <a:pPr marL="174625" algn="ctr">
              <a:spcBef>
                <a:spcPct val="0"/>
              </a:spcBef>
            </a:pPr>
            <a:r>
              <a:rPr lang="pt-BR" altLang="en-US" sz="2400" b="1" dirty="0" smtClean="0">
                <a:solidFill>
                  <a:schemeClr val="tx1">
                    <a:lumMod val="75000"/>
                    <a:lumOff val="25000"/>
                  </a:schemeClr>
                </a:solidFill>
              </a:rPr>
              <a:t>de riscos</a:t>
            </a:r>
            <a:endParaRPr lang="pt-BR" altLang="en-US" sz="2400" b="1" dirty="0">
              <a:solidFill>
                <a:schemeClr val="tx1">
                  <a:lumMod val="75000"/>
                  <a:lumOff val="25000"/>
                </a:schemeClr>
              </a:solidFill>
            </a:endParaRPr>
          </a:p>
        </p:txBody>
      </p:sp>
    </p:spTree>
    <p:extLst>
      <p:ext uri="{BB962C8B-B14F-4D97-AF65-F5344CB8AC3E}">
        <p14:creationId xmlns:p14="http://schemas.microsoft.com/office/powerpoint/2010/main" val="35915129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2051720" y="-171400"/>
            <a:ext cx="6624736" cy="954107"/>
          </a:xfrm>
          <a:prstGeom prst="rect">
            <a:avLst/>
          </a:prstGeom>
          <a:noFill/>
        </p:spPr>
        <p:txBody>
          <a:bodyPr wrap="square" rtlCol="0">
            <a:spAutoFit/>
          </a:bodyPr>
          <a:lstStyle/>
          <a:p>
            <a:endParaRPr lang="pt-BR" sz="2800" b="1" dirty="0" smtClean="0"/>
          </a:p>
          <a:p>
            <a:pPr algn="r"/>
            <a:r>
              <a:rPr lang="pt-BR" sz="2800" b="1" dirty="0" smtClean="0">
                <a:solidFill>
                  <a:srgbClr val="52527A"/>
                </a:solidFill>
                <a:latin typeface="Verdana" pitchFamily="34" charset="0"/>
                <a:cs typeface="Arial" charset="0"/>
              </a:rPr>
              <a:t>Riscos de Integridade - PMSI</a:t>
            </a:r>
            <a:endParaRPr lang="pt-BR" sz="2800" b="1" dirty="0">
              <a:solidFill>
                <a:srgbClr val="52527A"/>
              </a:solidFill>
              <a:latin typeface="Verdana" pitchFamily="34" charset="0"/>
              <a:cs typeface="Arial" charset="0"/>
            </a:endParaRPr>
          </a:p>
        </p:txBody>
      </p:sp>
      <p:graphicFrame>
        <p:nvGraphicFramePr>
          <p:cNvPr id="4" name="Tabela 3"/>
          <p:cNvGraphicFramePr>
            <a:graphicFrameLocks noGrp="1"/>
          </p:cNvGraphicFramePr>
          <p:nvPr>
            <p:extLst>
              <p:ext uri="{D42A27DB-BD31-4B8C-83A1-F6EECF244321}">
                <p14:modId xmlns:p14="http://schemas.microsoft.com/office/powerpoint/2010/main" val="1653466491"/>
              </p:ext>
            </p:extLst>
          </p:nvPr>
        </p:nvGraphicFramePr>
        <p:xfrm>
          <a:off x="251518" y="1052740"/>
          <a:ext cx="8712970" cy="5616619"/>
        </p:xfrm>
        <a:graphic>
          <a:graphicData uri="http://schemas.openxmlformats.org/drawingml/2006/table">
            <a:tbl>
              <a:tblPr firstRow="1" firstCol="1" bandRow="1">
                <a:tableStyleId>{5C22544A-7EE6-4342-B048-85BDC9FD1C3A}</a:tableStyleId>
              </a:tblPr>
              <a:tblGrid>
                <a:gridCol w="3960442">
                  <a:extLst>
                    <a:ext uri="{9D8B030D-6E8A-4147-A177-3AD203B41FA5}">
                      <a16:colId xmlns:a16="http://schemas.microsoft.com/office/drawing/2014/main" xmlns="" val="704950449"/>
                    </a:ext>
                  </a:extLst>
                </a:gridCol>
                <a:gridCol w="1512168">
                  <a:extLst>
                    <a:ext uri="{9D8B030D-6E8A-4147-A177-3AD203B41FA5}">
                      <a16:colId xmlns:a16="http://schemas.microsoft.com/office/drawing/2014/main" xmlns="" val="818357282"/>
                    </a:ext>
                  </a:extLst>
                </a:gridCol>
                <a:gridCol w="504056">
                  <a:extLst>
                    <a:ext uri="{9D8B030D-6E8A-4147-A177-3AD203B41FA5}">
                      <a16:colId xmlns:a16="http://schemas.microsoft.com/office/drawing/2014/main" xmlns="" val="3633496211"/>
                    </a:ext>
                  </a:extLst>
                </a:gridCol>
                <a:gridCol w="576064">
                  <a:extLst>
                    <a:ext uri="{9D8B030D-6E8A-4147-A177-3AD203B41FA5}">
                      <a16:colId xmlns:a16="http://schemas.microsoft.com/office/drawing/2014/main" xmlns="" val="2623872520"/>
                    </a:ext>
                  </a:extLst>
                </a:gridCol>
                <a:gridCol w="648072">
                  <a:extLst>
                    <a:ext uri="{9D8B030D-6E8A-4147-A177-3AD203B41FA5}">
                      <a16:colId xmlns:a16="http://schemas.microsoft.com/office/drawing/2014/main" xmlns="" val="317847456"/>
                    </a:ext>
                  </a:extLst>
                </a:gridCol>
                <a:gridCol w="504056">
                  <a:extLst>
                    <a:ext uri="{9D8B030D-6E8A-4147-A177-3AD203B41FA5}">
                      <a16:colId xmlns:a16="http://schemas.microsoft.com/office/drawing/2014/main" xmlns="" val="894245726"/>
                    </a:ext>
                  </a:extLst>
                </a:gridCol>
                <a:gridCol w="1008112">
                  <a:extLst>
                    <a:ext uri="{9D8B030D-6E8A-4147-A177-3AD203B41FA5}">
                      <a16:colId xmlns:a16="http://schemas.microsoft.com/office/drawing/2014/main" xmlns="" val="2464361136"/>
                    </a:ext>
                  </a:extLst>
                </a:gridCol>
              </a:tblGrid>
              <a:tr h="321237">
                <a:tc>
                  <a:txBody>
                    <a:bodyPr/>
                    <a:lstStyle/>
                    <a:p>
                      <a:pPr algn="ctr">
                        <a:lnSpc>
                          <a:spcPct val="107000"/>
                        </a:lnSpc>
                        <a:spcAft>
                          <a:spcPts val="800"/>
                        </a:spcAft>
                      </a:pPr>
                      <a:r>
                        <a:rPr lang="pt-BR" sz="1100" dirty="0">
                          <a:effectLst/>
                        </a:rPr>
                        <a:t>RISCO</a:t>
                      </a:r>
                      <a:endParaRPr lang="pt-B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778" marR="5778" marT="5778" marB="0"/>
                </a:tc>
                <a:tc>
                  <a:txBody>
                    <a:bodyPr/>
                    <a:lstStyle/>
                    <a:p>
                      <a:pPr algn="ctr">
                        <a:lnSpc>
                          <a:spcPct val="107000"/>
                        </a:lnSpc>
                        <a:spcAft>
                          <a:spcPts val="800"/>
                        </a:spcAft>
                      </a:pPr>
                      <a:r>
                        <a:rPr lang="pt-BR" sz="1100" dirty="0">
                          <a:effectLst/>
                        </a:rPr>
                        <a:t>PROCESSO</a:t>
                      </a:r>
                      <a:endParaRPr lang="pt-B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100">
                          <a:effectLst/>
                        </a:rPr>
                        <a:t>IAGRO</a:t>
                      </a:r>
                      <a:endParaRPr lang="pt-BR" sz="1100">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100" dirty="0">
                          <a:effectLst/>
                        </a:rPr>
                        <a:t>AGESUL</a:t>
                      </a:r>
                      <a:endParaRPr lang="pt-B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100" dirty="0">
                          <a:effectLst/>
                        </a:rPr>
                        <a:t>SUBCOM</a:t>
                      </a:r>
                      <a:endParaRPr lang="pt-B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100" dirty="0">
                          <a:effectLst/>
                        </a:rPr>
                        <a:t>SEGOV</a:t>
                      </a:r>
                      <a:endParaRPr lang="pt-B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778" marR="5778" marT="5778" marB="0"/>
                </a:tc>
                <a:tc>
                  <a:txBody>
                    <a:bodyPr/>
                    <a:lstStyle/>
                    <a:p>
                      <a:pPr>
                        <a:lnSpc>
                          <a:spcPct val="107000"/>
                        </a:lnSpc>
                        <a:spcAft>
                          <a:spcPts val="800"/>
                        </a:spcAft>
                      </a:pPr>
                      <a:r>
                        <a:rPr lang="pt-BR" sz="1100" dirty="0" smtClean="0">
                          <a:effectLst/>
                        </a:rPr>
                        <a:t> FUNDESPORTE</a:t>
                      </a:r>
                      <a:endParaRPr lang="pt-B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778" marR="5778" marT="5778" marB="0"/>
                </a:tc>
                <a:extLst>
                  <a:ext uri="{0D108BD9-81ED-4DB2-BD59-A6C34878D82A}">
                    <a16:rowId xmlns:a16="http://schemas.microsoft.com/office/drawing/2014/main" xmlns="" val="2497235143"/>
                  </a:ext>
                </a:extLst>
              </a:tr>
              <a:tr h="506803">
                <a:tc>
                  <a:txBody>
                    <a:bodyPr/>
                    <a:lstStyle/>
                    <a:p>
                      <a:pPr marL="71120">
                        <a:lnSpc>
                          <a:spcPct val="107000"/>
                        </a:lnSpc>
                        <a:spcAft>
                          <a:spcPts val="800"/>
                        </a:spcAft>
                      </a:pPr>
                      <a:r>
                        <a:rPr lang="pt-BR" sz="1200" dirty="0">
                          <a:effectLst/>
                        </a:rPr>
                        <a:t>Insegurança processual no desenvolvimento de parcerias com a iniciativa privada.</a:t>
                      </a:r>
                      <a:endParaRPr lang="pt-B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78" marR="5778" marT="5778" marB="0"/>
                </a:tc>
                <a:tc>
                  <a:txBody>
                    <a:bodyPr/>
                    <a:lstStyle/>
                    <a:p>
                      <a:pPr algn="ctr">
                        <a:lnSpc>
                          <a:spcPct val="107000"/>
                        </a:lnSpc>
                        <a:spcAft>
                          <a:spcPts val="800"/>
                        </a:spcAft>
                      </a:pPr>
                      <a:r>
                        <a:rPr lang="pt-BR" sz="1100" b="1" dirty="0">
                          <a:solidFill>
                            <a:schemeClr val="tx2">
                              <a:lumMod val="50000"/>
                            </a:schemeClr>
                          </a:solidFill>
                          <a:effectLst/>
                        </a:rPr>
                        <a:t>Rede de parcerias estratégicas</a:t>
                      </a:r>
                      <a:endParaRPr lang="pt-BR" sz="11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dirty="0">
                          <a:solidFill>
                            <a:schemeClr val="tx2">
                              <a:lumMod val="50000"/>
                            </a:schemeClr>
                          </a:solidFill>
                          <a:effectLst/>
                        </a:rPr>
                        <a:t> </a:t>
                      </a:r>
                      <a:endParaRPr lang="pt-BR" sz="14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dirty="0">
                          <a:solidFill>
                            <a:schemeClr val="tx2">
                              <a:lumMod val="50000"/>
                            </a:schemeClr>
                          </a:solidFill>
                          <a:effectLst/>
                        </a:rPr>
                        <a:t> </a:t>
                      </a:r>
                      <a:endParaRPr lang="pt-BR" sz="14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pPr>
                      <a:endParaRPr lang="pt-BR" sz="1400" b="1">
                        <a:solidFill>
                          <a:schemeClr val="tx2">
                            <a:lumMod val="50000"/>
                          </a:schemeClr>
                        </a:solidFill>
                        <a:effectLst/>
                        <a:latin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a:solidFill>
                            <a:schemeClr val="tx2">
                              <a:lumMod val="50000"/>
                            </a:schemeClr>
                          </a:solidFill>
                          <a:effectLst/>
                        </a:rPr>
                        <a:t>X</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8" marR="5778" marT="5778" marB="0"/>
                </a:tc>
                <a:tc>
                  <a:txBody>
                    <a:bodyPr/>
                    <a:lstStyle/>
                    <a:p>
                      <a:pPr algn="ctr">
                        <a:lnSpc>
                          <a:spcPct val="107000"/>
                        </a:lnSpc>
                        <a:spcAft>
                          <a:spcPts val="800"/>
                        </a:spcAft>
                      </a:pPr>
                      <a:r>
                        <a:rPr lang="pt-BR" sz="1400" b="1" dirty="0">
                          <a:solidFill>
                            <a:schemeClr val="tx2">
                              <a:lumMod val="50000"/>
                            </a:schemeClr>
                          </a:solidFill>
                          <a:effectLst/>
                        </a:rPr>
                        <a:t> </a:t>
                      </a:r>
                      <a:endParaRPr lang="pt-BR" sz="14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8" marR="5778" marT="5778" marB="0"/>
                </a:tc>
                <a:extLst>
                  <a:ext uri="{0D108BD9-81ED-4DB2-BD59-A6C34878D82A}">
                    <a16:rowId xmlns:a16="http://schemas.microsoft.com/office/drawing/2014/main" xmlns="" val="4139825689"/>
                  </a:ext>
                </a:extLst>
              </a:tr>
              <a:tr h="677492">
                <a:tc>
                  <a:txBody>
                    <a:bodyPr/>
                    <a:lstStyle/>
                    <a:p>
                      <a:pPr marL="71120">
                        <a:lnSpc>
                          <a:spcPct val="107000"/>
                        </a:lnSpc>
                        <a:spcAft>
                          <a:spcPts val="800"/>
                        </a:spcAft>
                      </a:pPr>
                      <a:r>
                        <a:rPr lang="pt-BR" sz="1200" dirty="0">
                          <a:effectLst/>
                        </a:rPr>
                        <a:t>Contratação e remuneração de pessoa em desvio de função ou de finalidade pública.</a:t>
                      </a:r>
                      <a:endParaRPr lang="pt-B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78" marR="5778" marT="5778" marB="0"/>
                </a:tc>
                <a:tc>
                  <a:txBody>
                    <a:bodyPr/>
                    <a:lstStyle/>
                    <a:p>
                      <a:pPr algn="ctr">
                        <a:lnSpc>
                          <a:spcPct val="107000"/>
                        </a:lnSpc>
                        <a:spcAft>
                          <a:spcPts val="800"/>
                        </a:spcAft>
                      </a:pPr>
                      <a:r>
                        <a:rPr lang="pt-BR" sz="1100" b="1">
                          <a:solidFill>
                            <a:schemeClr val="tx2">
                              <a:lumMod val="50000"/>
                            </a:schemeClr>
                          </a:solidFill>
                          <a:effectLst/>
                        </a:rPr>
                        <a:t>Controle de frequência e/ou desvio de finalidade ao serviço</a:t>
                      </a:r>
                      <a:endParaRPr lang="pt-BR" sz="11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a:solidFill>
                            <a:schemeClr val="tx2">
                              <a:lumMod val="50000"/>
                            </a:schemeClr>
                          </a:solidFill>
                          <a:effectLst/>
                        </a:rPr>
                        <a:t> </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a:solidFill>
                            <a:schemeClr val="tx2">
                              <a:lumMod val="50000"/>
                            </a:schemeClr>
                          </a:solidFill>
                          <a:effectLst/>
                        </a:rPr>
                        <a:t> </a:t>
                      </a:r>
                    </a:p>
                    <a:p>
                      <a:pPr algn="ctr">
                        <a:lnSpc>
                          <a:spcPct val="107000"/>
                        </a:lnSpc>
                        <a:spcAft>
                          <a:spcPts val="800"/>
                        </a:spcAft>
                      </a:pPr>
                      <a:r>
                        <a:rPr lang="pt-BR" sz="1400" b="1">
                          <a:solidFill>
                            <a:schemeClr val="tx2">
                              <a:lumMod val="50000"/>
                            </a:schemeClr>
                          </a:solidFill>
                          <a:effectLst/>
                        </a:rPr>
                        <a:t> </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dirty="0">
                          <a:solidFill>
                            <a:schemeClr val="tx2">
                              <a:lumMod val="50000"/>
                            </a:schemeClr>
                          </a:solidFill>
                          <a:effectLst/>
                        </a:rPr>
                        <a:t> </a:t>
                      </a:r>
                      <a:endParaRPr lang="pt-BR" sz="14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dirty="0" smtClean="0">
                          <a:solidFill>
                            <a:schemeClr val="tx2">
                              <a:lumMod val="50000"/>
                            </a:schemeClr>
                          </a:solidFill>
                          <a:effectLst/>
                        </a:rPr>
                        <a:t>X</a:t>
                      </a:r>
                      <a:endParaRPr lang="pt-BR" sz="14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8" marR="5778" marT="5778" marB="0"/>
                </a:tc>
                <a:tc>
                  <a:txBody>
                    <a:bodyPr/>
                    <a:lstStyle/>
                    <a:p>
                      <a:pPr algn="ctr">
                        <a:lnSpc>
                          <a:spcPct val="107000"/>
                        </a:lnSpc>
                        <a:spcAft>
                          <a:spcPts val="800"/>
                        </a:spcAft>
                      </a:pPr>
                      <a:r>
                        <a:rPr lang="pt-BR" sz="1400" b="1">
                          <a:solidFill>
                            <a:schemeClr val="tx2">
                              <a:lumMod val="50000"/>
                            </a:schemeClr>
                          </a:solidFill>
                          <a:effectLst/>
                        </a:rPr>
                        <a:t> </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8" marR="5778" marT="5778" marB="0"/>
                </a:tc>
                <a:extLst>
                  <a:ext uri="{0D108BD9-81ED-4DB2-BD59-A6C34878D82A}">
                    <a16:rowId xmlns:a16="http://schemas.microsoft.com/office/drawing/2014/main" xmlns="" val="3678946280"/>
                  </a:ext>
                </a:extLst>
              </a:tr>
              <a:tr h="525661">
                <a:tc>
                  <a:txBody>
                    <a:bodyPr/>
                    <a:lstStyle/>
                    <a:p>
                      <a:pPr marL="71120">
                        <a:lnSpc>
                          <a:spcPct val="107000"/>
                        </a:lnSpc>
                        <a:spcAft>
                          <a:spcPts val="800"/>
                        </a:spcAft>
                      </a:pPr>
                      <a:r>
                        <a:rPr lang="pt-BR" sz="1200">
                          <a:effectLst/>
                        </a:rPr>
                        <a:t>Não oferecer e captar possível oportunidade de projeto de parceria de interesse do Estado</a:t>
                      </a:r>
                      <a:endParaRPr lang="pt-BR" sz="1200">
                        <a:effectLst/>
                        <a:latin typeface="Calibri" panose="020F0502020204030204" pitchFamily="34" charset="0"/>
                        <a:ea typeface="Calibri" panose="020F0502020204030204" pitchFamily="34" charset="0"/>
                        <a:cs typeface="Times New Roman" panose="02020603050405020304" pitchFamily="18" charset="0"/>
                      </a:endParaRPr>
                    </a:p>
                  </a:txBody>
                  <a:tcPr marL="5778" marR="5778" marT="5778" marB="0"/>
                </a:tc>
                <a:tc>
                  <a:txBody>
                    <a:bodyPr/>
                    <a:lstStyle/>
                    <a:p>
                      <a:pPr algn="ctr">
                        <a:lnSpc>
                          <a:spcPct val="107000"/>
                        </a:lnSpc>
                        <a:spcAft>
                          <a:spcPts val="800"/>
                        </a:spcAft>
                      </a:pPr>
                      <a:r>
                        <a:rPr lang="pt-BR" sz="1100" b="1" dirty="0">
                          <a:solidFill>
                            <a:schemeClr val="tx2">
                              <a:lumMod val="50000"/>
                            </a:schemeClr>
                          </a:solidFill>
                          <a:effectLst/>
                        </a:rPr>
                        <a:t>Plataforma de captação de projetos de parceria</a:t>
                      </a:r>
                      <a:endParaRPr lang="pt-BR" sz="11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a:solidFill>
                            <a:schemeClr val="tx2">
                              <a:lumMod val="50000"/>
                            </a:schemeClr>
                          </a:solidFill>
                          <a:effectLst/>
                        </a:rPr>
                        <a:t> </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a:solidFill>
                            <a:schemeClr val="tx2">
                              <a:lumMod val="50000"/>
                            </a:schemeClr>
                          </a:solidFill>
                          <a:effectLst/>
                        </a:rPr>
                        <a:t> </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a:solidFill>
                            <a:schemeClr val="tx2">
                              <a:lumMod val="50000"/>
                            </a:schemeClr>
                          </a:solidFill>
                          <a:effectLst/>
                        </a:rPr>
                        <a:t> </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dirty="0">
                          <a:solidFill>
                            <a:schemeClr val="tx2">
                              <a:lumMod val="50000"/>
                            </a:schemeClr>
                          </a:solidFill>
                          <a:effectLst/>
                        </a:rPr>
                        <a:t>X</a:t>
                      </a:r>
                      <a:endParaRPr lang="pt-BR" sz="14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8" marR="5778" marT="5778" marB="0"/>
                </a:tc>
                <a:tc>
                  <a:txBody>
                    <a:bodyPr/>
                    <a:lstStyle/>
                    <a:p>
                      <a:pPr algn="ctr">
                        <a:lnSpc>
                          <a:spcPct val="107000"/>
                        </a:lnSpc>
                        <a:spcAft>
                          <a:spcPts val="800"/>
                        </a:spcAft>
                      </a:pPr>
                      <a:r>
                        <a:rPr lang="pt-BR" sz="1400" b="1">
                          <a:solidFill>
                            <a:schemeClr val="tx2">
                              <a:lumMod val="50000"/>
                            </a:schemeClr>
                          </a:solidFill>
                          <a:effectLst/>
                        </a:rPr>
                        <a:t> </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8" marR="5778" marT="5778" marB="0"/>
                </a:tc>
                <a:extLst>
                  <a:ext uri="{0D108BD9-81ED-4DB2-BD59-A6C34878D82A}">
                    <a16:rowId xmlns:a16="http://schemas.microsoft.com/office/drawing/2014/main" xmlns="" val="1527820154"/>
                  </a:ext>
                </a:extLst>
              </a:tr>
              <a:tr h="931187">
                <a:tc>
                  <a:txBody>
                    <a:bodyPr/>
                    <a:lstStyle/>
                    <a:p>
                      <a:pPr marL="71120">
                        <a:lnSpc>
                          <a:spcPct val="107000"/>
                        </a:lnSpc>
                        <a:spcAft>
                          <a:spcPts val="800"/>
                        </a:spcAft>
                      </a:pPr>
                      <a:r>
                        <a:rPr lang="pt-BR" sz="1200" dirty="0">
                          <a:effectLst/>
                        </a:rPr>
                        <a:t>Abate de animais impróprios para consumo; Fraude no faturamento fictício de operações comerciais de animais Abate de animais impróprios para consumo; Fraude no faturamento fictício de operações comerciais de animais.</a:t>
                      </a:r>
                      <a:endParaRPr lang="pt-B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78" marR="5778" marT="5778" marB="0"/>
                </a:tc>
                <a:tc>
                  <a:txBody>
                    <a:bodyPr/>
                    <a:lstStyle/>
                    <a:p>
                      <a:pPr algn="ctr">
                        <a:lnSpc>
                          <a:spcPct val="107000"/>
                        </a:lnSpc>
                        <a:spcAft>
                          <a:spcPts val="800"/>
                        </a:spcAft>
                      </a:pPr>
                      <a:endParaRPr lang="pt-BR" sz="1100" b="1" dirty="0" smtClean="0">
                        <a:solidFill>
                          <a:schemeClr val="tx2">
                            <a:lumMod val="50000"/>
                          </a:schemeClr>
                        </a:solidFill>
                        <a:effectLst/>
                      </a:endParaRPr>
                    </a:p>
                    <a:p>
                      <a:pPr algn="ctr">
                        <a:lnSpc>
                          <a:spcPct val="107000"/>
                        </a:lnSpc>
                        <a:spcAft>
                          <a:spcPts val="800"/>
                        </a:spcAft>
                      </a:pPr>
                      <a:r>
                        <a:rPr lang="pt-BR" sz="1100" b="1" dirty="0" smtClean="0">
                          <a:solidFill>
                            <a:schemeClr val="tx2">
                              <a:lumMod val="50000"/>
                            </a:schemeClr>
                          </a:solidFill>
                          <a:effectLst/>
                        </a:rPr>
                        <a:t>Controle </a:t>
                      </a:r>
                      <a:r>
                        <a:rPr lang="pt-BR" sz="1100" b="1" dirty="0">
                          <a:solidFill>
                            <a:schemeClr val="tx2">
                              <a:lumMod val="50000"/>
                            </a:schemeClr>
                          </a:solidFill>
                          <a:effectLst/>
                        </a:rPr>
                        <a:t>de abate de animais</a:t>
                      </a:r>
                      <a:endParaRPr lang="pt-BR" sz="11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a:solidFill>
                            <a:schemeClr val="tx2">
                              <a:lumMod val="50000"/>
                            </a:schemeClr>
                          </a:solidFill>
                          <a:effectLst/>
                        </a:rPr>
                        <a:t> </a:t>
                      </a:r>
                    </a:p>
                    <a:p>
                      <a:pPr algn="ctr">
                        <a:lnSpc>
                          <a:spcPct val="107000"/>
                        </a:lnSpc>
                        <a:spcAft>
                          <a:spcPts val="800"/>
                        </a:spcAft>
                      </a:pPr>
                      <a:r>
                        <a:rPr lang="pt-BR" sz="1400" b="1">
                          <a:solidFill>
                            <a:schemeClr val="tx2">
                              <a:lumMod val="50000"/>
                            </a:schemeClr>
                          </a:solidFill>
                          <a:effectLst/>
                        </a:rPr>
                        <a:t>X</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a:solidFill>
                            <a:schemeClr val="tx2">
                              <a:lumMod val="50000"/>
                            </a:schemeClr>
                          </a:solidFill>
                          <a:effectLst/>
                        </a:rPr>
                        <a:t> </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a:solidFill>
                            <a:schemeClr val="tx2">
                              <a:lumMod val="50000"/>
                            </a:schemeClr>
                          </a:solidFill>
                          <a:effectLst/>
                        </a:rPr>
                        <a:t> </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dirty="0">
                          <a:solidFill>
                            <a:schemeClr val="tx2">
                              <a:lumMod val="50000"/>
                            </a:schemeClr>
                          </a:solidFill>
                          <a:effectLst/>
                        </a:rPr>
                        <a:t> </a:t>
                      </a:r>
                      <a:endParaRPr lang="pt-BR" sz="14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8" marR="5778" marT="5778" marB="0"/>
                </a:tc>
                <a:tc>
                  <a:txBody>
                    <a:bodyPr/>
                    <a:lstStyle/>
                    <a:p>
                      <a:pPr algn="ctr">
                        <a:lnSpc>
                          <a:spcPct val="107000"/>
                        </a:lnSpc>
                        <a:spcAft>
                          <a:spcPts val="800"/>
                        </a:spcAft>
                      </a:pPr>
                      <a:r>
                        <a:rPr lang="pt-BR" sz="1400" b="1">
                          <a:solidFill>
                            <a:schemeClr val="tx2">
                              <a:lumMod val="50000"/>
                            </a:schemeClr>
                          </a:solidFill>
                          <a:effectLst/>
                        </a:rPr>
                        <a:t> </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8" marR="5778" marT="5778" marB="0"/>
                </a:tc>
                <a:extLst>
                  <a:ext uri="{0D108BD9-81ED-4DB2-BD59-A6C34878D82A}">
                    <a16:rowId xmlns:a16="http://schemas.microsoft.com/office/drawing/2014/main" xmlns="" val="488235736"/>
                  </a:ext>
                </a:extLst>
              </a:tr>
              <a:tr h="500351">
                <a:tc>
                  <a:txBody>
                    <a:bodyPr/>
                    <a:lstStyle/>
                    <a:p>
                      <a:pPr marL="71120">
                        <a:lnSpc>
                          <a:spcPct val="107000"/>
                        </a:lnSpc>
                        <a:spcAft>
                          <a:spcPts val="800"/>
                        </a:spcAft>
                      </a:pPr>
                      <a:r>
                        <a:rPr lang="pt-BR" sz="1200">
                          <a:effectLst/>
                        </a:rPr>
                        <a:t>Fragilidade da governança corporativa da alta administração.</a:t>
                      </a:r>
                      <a:endParaRPr lang="pt-BR" sz="1200">
                        <a:effectLst/>
                        <a:latin typeface="Calibri" panose="020F0502020204030204" pitchFamily="34" charset="0"/>
                        <a:ea typeface="Calibri" panose="020F0502020204030204" pitchFamily="34" charset="0"/>
                        <a:cs typeface="Times New Roman" panose="02020603050405020304" pitchFamily="18" charset="0"/>
                      </a:endParaRPr>
                    </a:p>
                  </a:txBody>
                  <a:tcPr marL="5778" marR="5778" marT="5778" marB="0"/>
                </a:tc>
                <a:tc>
                  <a:txBody>
                    <a:bodyPr/>
                    <a:lstStyle/>
                    <a:p>
                      <a:pPr algn="ctr">
                        <a:lnSpc>
                          <a:spcPct val="107000"/>
                        </a:lnSpc>
                        <a:spcAft>
                          <a:spcPts val="800"/>
                        </a:spcAft>
                      </a:pPr>
                      <a:r>
                        <a:rPr lang="pt-BR" sz="1100" b="1" dirty="0">
                          <a:solidFill>
                            <a:schemeClr val="tx2">
                              <a:lumMod val="50000"/>
                            </a:schemeClr>
                          </a:solidFill>
                          <a:effectLst/>
                        </a:rPr>
                        <a:t>Conselho de Administração</a:t>
                      </a:r>
                      <a:endParaRPr lang="pt-BR" sz="11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a:solidFill>
                            <a:schemeClr val="tx2">
                              <a:lumMod val="50000"/>
                            </a:schemeClr>
                          </a:solidFill>
                          <a:effectLst/>
                        </a:rPr>
                        <a:t>X</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a:solidFill>
                            <a:schemeClr val="tx2">
                              <a:lumMod val="50000"/>
                            </a:schemeClr>
                          </a:solidFill>
                          <a:effectLst/>
                        </a:rPr>
                        <a:t>X</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a:solidFill>
                            <a:schemeClr val="tx2">
                              <a:lumMod val="50000"/>
                            </a:schemeClr>
                          </a:solidFill>
                          <a:effectLst/>
                        </a:rPr>
                        <a:t>X</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a:solidFill>
                            <a:schemeClr val="tx2">
                              <a:lumMod val="50000"/>
                            </a:schemeClr>
                          </a:solidFill>
                          <a:effectLst/>
                        </a:rPr>
                        <a:t>X</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8" marR="5778" marT="5778" marB="0"/>
                </a:tc>
                <a:tc>
                  <a:txBody>
                    <a:bodyPr/>
                    <a:lstStyle/>
                    <a:p>
                      <a:pPr algn="ctr">
                        <a:lnSpc>
                          <a:spcPct val="107000"/>
                        </a:lnSpc>
                        <a:spcAft>
                          <a:spcPts val="800"/>
                        </a:spcAft>
                      </a:pPr>
                      <a:r>
                        <a:rPr lang="pt-BR" sz="1400" b="1" dirty="0">
                          <a:solidFill>
                            <a:schemeClr val="tx2">
                              <a:lumMod val="50000"/>
                            </a:schemeClr>
                          </a:solidFill>
                          <a:effectLst/>
                        </a:rPr>
                        <a:t>X</a:t>
                      </a:r>
                      <a:endParaRPr lang="pt-BR" sz="14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8" marR="5778" marT="5778" marB="0"/>
                </a:tc>
                <a:extLst>
                  <a:ext uri="{0D108BD9-81ED-4DB2-BD59-A6C34878D82A}">
                    <a16:rowId xmlns:a16="http://schemas.microsoft.com/office/drawing/2014/main" xmlns="" val="3947141362"/>
                  </a:ext>
                </a:extLst>
              </a:tr>
              <a:tr h="576905">
                <a:tc>
                  <a:txBody>
                    <a:bodyPr/>
                    <a:lstStyle/>
                    <a:p>
                      <a:pPr marL="71120">
                        <a:lnSpc>
                          <a:spcPct val="107000"/>
                        </a:lnSpc>
                        <a:spcAft>
                          <a:spcPts val="800"/>
                        </a:spcAft>
                      </a:pPr>
                      <a:r>
                        <a:rPr lang="pt-BR" sz="1200">
                          <a:effectLst/>
                        </a:rPr>
                        <a:t>Concentração de poder decisório para a aprovação de dispêndios e investimentos.</a:t>
                      </a:r>
                      <a:endParaRPr lang="pt-BR" sz="1200">
                        <a:effectLst/>
                        <a:latin typeface="Calibri" panose="020F0502020204030204" pitchFamily="34" charset="0"/>
                        <a:ea typeface="Calibri" panose="020F0502020204030204" pitchFamily="34" charset="0"/>
                        <a:cs typeface="Times New Roman" panose="02020603050405020304" pitchFamily="18" charset="0"/>
                      </a:endParaRPr>
                    </a:p>
                  </a:txBody>
                  <a:tcPr marL="5778" marR="5778" marT="5778" marB="0"/>
                </a:tc>
                <a:tc>
                  <a:txBody>
                    <a:bodyPr/>
                    <a:lstStyle/>
                    <a:p>
                      <a:pPr algn="ctr">
                        <a:lnSpc>
                          <a:spcPct val="107000"/>
                        </a:lnSpc>
                        <a:spcAft>
                          <a:spcPts val="800"/>
                        </a:spcAft>
                      </a:pPr>
                      <a:r>
                        <a:rPr lang="pt-BR" sz="1100" b="1" dirty="0">
                          <a:solidFill>
                            <a:schemeClr val="tx2">
                              <a:lumMod val="50000"/>
                            </a:schemeClr>
                          </a:solidFill>
                          <a:effectLst/>
                        </a:rPr>
                        <a:t>Controle interno – Segregação de funções</a:t>
                      </a:r>
                      <a:endParaRPr lang="pt-BR" sz="11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a:solidFill>
                            <a:schemeClr val="tx2">
                              <a:lumMod val="50000"/>
                            </a:schemeClr>
                          </a:solidFill>
                          <a:effectLst/>
                        </a:rPr>
                        <a:t>X</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a:solidFill>
                            <a:schemeClr val="tx2">
                              <a:lumMod val="50000"/>
                            </a:schemeClr>
                          </a:solidFill>
                          <a:effectLst/>
                        </a:rPr>
                        <a:t>X</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a:solidFill>
                            <a:schemeClr val="tx2">
                              <a:lumMod val="50000"/>
                            </a:schemeClr>
                          </a:solidFill>
                          <a:effectLst/>
                        </a:rPr>
                        <a:t>X</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a:solidFill>
                            <a:schemeClr val="tx2">
                              <a:lumMod val="50000"/>
                            </a:schemeClr>
                          </a:solidFill>
                          <a:effectLst/>
                        </a:rPr>
                        <a:t>X</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8" marR="5778" marT="5778" marB="0"/>
                </a:tc>
                <a:tc>
                  <a:txBody>
                    <a:bodyPr/>
                    <a:lstStyle/>
                    <a:p>
                      <a:pPr algn="ctr">
                        <a:lnSpc>
                          <a:spcPct val="107000"/>
                        </a:lnSpc>
                        <a:spcAft>
                          <a:spcPts val="800"/>
                        </a:spcAft>
                      </a:pPr>
                      <a:r>
                        <a:rPr lang="pt-BR" sz="1400" b="1" dirty="0">
                          <a:solidFill>
                            <a:schemeClr val="tx2">
                              <a:lumMod val="50000"/>
                            </a:schemeClr>
                          </a:solidFill>
                          <a:effectLst/>
                        </a:rPr>
                        <a:t>X</a:t>
                      </a:r>
                      <a:endParaRPr lang="pt-BR" sz="14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8" marR="5778" marT="5778" marB="0"/>
                </a:tc>
                <a:extLst>
                  <a:ext uri="{0D108BD9-81ED-4DB2-BD59-A6C34878D82A}">
                    <a16:rowId xmlns:a16="http://schemas.microsoft.com/office/drawing/2014/main" xmlns="" val="4232648195"/>
                  </a:ext>
                </a:extLst>
              </a:tr>
              <a:tr h="525661">
                <a:tc>
                  <a:txBody>
                    <a:bodyPr/>
                    <a:lstStyle/>
                    <a:p>
                      <a:pPr marL="71120">
                        <a:lnSpc>
                          <a:spcPct val="107000"/>
                        </a:lnSpc>
                        <a:spcAft>
                          <a:spcPts val="800"/>
                        </a:spcAft>
                      </a:pPr>
                      <a:r>
                        <a:rPr lang="pt-BR" sz="1200">
                          <a:effectLst/>
                        </a:rPr>
                        <a:t>Prática de condutas impróprias vedadas pela organização.</a:t>
                      </a:r>
                      <a:endParaRPr lang="pt-BR" sz="1200">
                        <a:effectLst/>
                        <a:latin typeface="Calibri" panose="020F0502020204030204" pitchFamily="34" charset="0"/>
                        <a:ea typeface="Calibri" panose="020F0502020204030204" pitchFamily="34" charset="0"/>
                        <a:cs typeface="Times New Roman" panose="02020603050405020304" pitchFamily="18" charset="0"/>
                      </a:endParaRPr>
                    </a:p>
                  </a:txBody>
                  <a:tcPr marL="5778" marR="5778" marT="5778" marB="0"/>
                </a:tc>
                <a:tc>
                  <a:txBody>
                    <a:bodyPr/>
                    <a:lstStyle/>
                    <a:p>
                      <a:pPr algn="ctr">
                        <a:lnSpc>
                          <a:spcPct val="107000"/>
                        </a:lnSpc>
                        <a:spcAft>
                          <a:spcPts val="800"/>
                        </a:spcAft>
                      </a:pPr>
                      <a:r>
                        <a:rPr lang="pt-BR" sz="1100" b="1" dirty="0">
                          <a:solidFill>
                            <a:schemeClr val="tx2">
                              <a:lumMod val="50000"/>
                            </a:schemeClr>
                          </a:solidFill>
                          <a:effectLst/>
                        </a:rPr>
                        <a:t>Código de ética e conduta</a:t>
                      </a:r>
                      <a:endParaRPr lang="pt-BR" sz="11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a:solidFill>
                            <a:schemeClr val="tx2">
                              <a:lumMod val="50000"/>
                            </a:schemeClr>
                          </a:solidFill>
                          <a:effectLst/>
                        </a:rPr>
                        <a:t>X</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a:solidFill>
                            <a:schemeClr val="tx2">
                              <a:lumMod val="50000"/>
                            </a:schemeClr>
                          </a:solidFill>
                          <a:effectLst/>
                        </a:rPr>
                        <a:t>X</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a:solidFill>
                            <a:schemeClr val="tx2">
                              <a:lumMod val="50000"/>
                            </a:schemeClr>
                          </a:solidFill>
                          <a:effectLst/>
                        </a:rPr>
                        <a:t>X</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a:solidFill>
                            <a:schemeClr val="tx2">
                              <a:lumMod val="50000"/>
                            </a:schemeClr>
                          </a:solidFill>
                          <a:effectLst/>
                        </a:rPr>
                        <a:t>X</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8" marR="5778" marT="5778" marB="0"/>
                </a:tc>
                <a:tc>
                  <a:txBody>
                    <a:bodyPr/>
                    <a:lstStyle/>
                    <a:p>
                      <a:pPr algn="ctr">
                        <a:lnSpc>
                          <a:spcPct val="107000"/>
                        </a:lnSpc>
                        <a:spcAft>
                          <a:spcPts val="800"/>
                        </a:spcAft>
                      </a:pPr>
                      <a:r>
                        <a:rPr lang="pt-BR" sz="1400" b="1" dirty="0">
                          <a:solidFill>
                            <a:schemeClr val="tx2">
                              <a:lumMod val="50000"/>
                            </a:schemeClr>
                          </a:solidFill>
                          <a:effectLst/>
                        </a:rPr>
                        <a:t>X</a:t>
                      </a:r>
                      <a:endParaRPr lang="pt-BR" sz="14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8" marR="5778" marT="5778" marB="0"/>
                </a:tc>
                <a:extLst>
                  <a:ext uri="{0D108BD9-81ED-4DB2-BD59-A6C34878D82A}">
                    <a16:rowId xmlns:a16="http://schemas.microsoft.com/office/drawing/2014/main" xmlns="" val="349611401"/>
                  </a:ext>
                </a:extLst>
              </a:tr>
              <a:tr h="525661">
                <a:tc>
                  <a:txBody>
                    <a:bodyPr/>
                    <a:lstStyle/>
                    <a:p>
                      <a:pPr marL="71120">
                        <a:lnSpc>
                          <a:spcPct val="107000"/>
                        </a:lnSpc>
                        <a:spcAft>
                          <a:spcPts val="800"/>
                        </a:spcAft>
                      </a:pPr>
                      <a:r>
                        <a:rPr lang="pt-BR" sz="1200" dirty="0">
                          <a:effectLst/>
                        </a:rPr>
                        <a:t>Ocorrência de </a:t>
                      </a:r>
                      <a:r>
                        <a:rPr lang="pt-BR" sz="1200" dirty="0" smtClean="0">
                          <a:effectLst/>
                        </a:rPr>
                        <a:t>evento </a:t>
                      </a:r>
                      <a:r>
                        <a:rPr lang="pt-BR" sz="1200" dirty="0">
                          <a:effectLst/>
                        </a:rPr>
                        <a:t>impactante que abala a administração e a imagem do gestor.</a:t>
                      </a:r>
                      <a:endParaRPr lang="pt-B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78" marR="5778" marT="5778" marB="0"/>
                </a:tc>
                <a:tc>
                  <a:txBody>
                    <a:bodyPr/>
                    <a:lstStyle/>
                    <a:p>
                      <a:pPr algn="ctr">
                        <a:lnSpc>
                          <a:spcPct val="107000"/>
                        </a:lnSpc>
                        <a:spcAft>
                          <a:spcPts val="800"/>
                        </a:spcAft>
                      </a:pPr>
                      <a:r>
                        <a:rPr lang="pt-BR" sz="1100" b="1" dirty="0">
                          <a:solidFill>
                            <a:schemeClr val="tx2">
                              <a:lumMod val="50000"/>
                            </a:schemeClr>
                          </a:solidFill>
                          <a:effectLst/>
                        </a:rPr>
                        <a:t>Gerenciamento de riscos</a:t>
                      </a:r>
                      <a:endParaRPr lang="pt-BR" sz="11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a:solidFill>
                            <a:schemeClr val="tx2">
                              <a:lumMod val="50000"/>
                            </a:schemeClr>
                          </a:solidFill>
                          <a:effectLst/>
                        </a:rPr>
                        <a:t>X</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a:solidFill>
                            <a:schemeClr val="tx2">
                              <a:lumMod val="50000"/>
                            </a:schemeClr>
                          </a:solidFill>
                          <a:effectLst/>
                        </a:rPr>
                        <a:t>X</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a:solidFill>
                            <a:schemeClr val="tx2">
                              <a:lumMod val="50000"/>
                            </a:schemeClr>
                          </a:solidFill>
                          <a:effectLst/>
                        </a:rPr>
                        <a:t>X</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a:solidFill>
                            <a:schemeClr val="tx2">
                              <a:lumMod val="50000"/>
                            </a:schemeClr>
                          </a:solidFill>
                          <a:effectLst/>
                        </a:rPr>
                        <a:t>X</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8" marR="5778" marT="5778" marB="0"/>
                </a:tc>
                <a:tc>
                  <a:txBody>
                    <a:bodyPr/>
                    <a:lstStyle/>
                    <a:p>
                      <a:pPr algn="ctr">
                        <a:lnSpc>
                          <a:spcPct val="107000"/>
                        </a:lnSpc>
                        <a:spcAft>
                          <a:spcPts val="800"/>
                        </a:spcAft>
                      </a:pPr>
                      <a:r>
                        <a:rPr lang="pt-BR" sz="1400" b="1" dirty="0">
                          <a:solidFill>
                            <a:schemeClr val="tx2">
                              <a:lumMod val="50000"/>
                            </a:schemeClr>
                          </a:solidFill>
                          <a:effectLst/>
                        </a:rPr>
                        <a:t>X</a:t>
                      </a:r>
                      <a:endParaRPr lang="pt-BR" sz="14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8" marR="5778" marT="5778" marB="0"/>
                </a:tc>
                <a:extLst>
                  <a:ext uri="{0D108BD9-81ED-4DB2-BD59-A6C34878D82A}">
                    <a16:rowId xmlns:a16="http://schemas.microsoft.com/office/drawing/2014/main" xmlns="" val="2137155097"/>
                  </a:ext>
                </a:extLst>
              </a:tr>
              <a:tr h="525661">
                <a:tc>
                  <a:txBody>
                    <a:bodyPr/>
                    <a:lstStyle/>
                    <a:p>
                      <a:pPr marL="71120">
                        <a:lnSpc>
                          <a:spcPct val="107000"/>
                        </a:lnSpc>
                        <a:spcAft>
                          <a:spcPts val="800"/>
                        </a:spcAft>
                      </a:pPr>
                      <a:r>
                        <a:rPr lang="pt-BR" sz="1200" dirty="0">
                          <a:effectLst/>
                        </a:rPr>
                        <a:t>Exposição continuada aos riscos de integridade conhecidos da organização.</a:t>
                      </a:r>
                      <a:endParaRPr lang="pt-B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78" marR="5778" marT="5778" marB="0"/>
                </a:tc>
                <a:tc>
                  <a:txBody>
                    <a:bodyPr/>
                    <a:lstStyle/>
                    <a:p>
                      <a:pPr algn="ctr">
                        <a:lnSpc>
                          <a:spcPct val="107000"/>
                        </a:lnSpc>
                        <a:spcAft>
                          <a:spcPts val="800"/>
                        </a:spcAft>
                      </a:pPr>
                      <a:r>
                        <a:rPr lang="pt-BR" sz="1100" b="1" dirty="0">
                          <a:solidFill>
                            <a:schemeClr val="tx2">
                              <a:lumMod val="50000"/>
                            </a:schemeClr>
                          </a:solidFill>
                          <a:effectLst/>
                        </a:rPr>
                        <a:t>Monitoramento e governança do PMSI</a:t>
                      </a:r>
                      <a:endParaRPr lang="pt-BR" sz="11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a:solidFill>
                            <a:schemeClr val="tx2">
                              <a:lumMod val="50000"/>
                            </a:schemeClr>
                          </a:solidFill>
                          <a:effectLst/>
                        </a:rPr>
                        <a:t>X</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a:solidFill>
                            <a:schemeClr val="tx2">
                              <a:lumMod val="50000"/>
                            </a:schemeClr>
                          </a:solidFill>
                          <a:effectLst/>
                        </a:rPr>
                        <a:t>X</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a:solidFill>
                            <a:schemeClr val="tx2">
                              <a:lumMod val="50000"/>
                            </a:schemeClr>
                          </a:solidFill>
                          <a:effectLst/>
                        </a:rPr>
                        <a:t>X</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259" marR="19259" marT="4622" marB="0"/>
                </a:tc>
                <a:tc>
                  <a:txBody>
                    <a:bodyPr/>
                    <a:lstStyle/>
                    <a:p>
                      <a:pPr algn="ctr">
                        <a:lnSpc>
                          <a:spcPct val="107000"/>
                        </a:lnSpc>
                        <a:spcAft>
                          <a:spcPts val="800"/>
                        </a:spcAft>
                      </a:pPr>
                      <a:r>
                        <a:rPr lang="pt-BR" sz="1400" b="1">
                          <a:solidFill>
                            <a:schemeClr val="tx2">
                              <a:lumMod val="50000"/>
                            </a:schemeClr>
                          </a:solidFill>
                          <a:effectLst/>
                        </a:rPr>
                        <a:t>X</a:t>
                      </a:r>
                      <a:endParaRPr lang="pt-BR" sz="1400" b="1">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8" marR="5778" marT="5778" marB="0"/>
                </a:tc>
                <a:tc>
                  <a:txBody>
                    <a:bodyPr/>
                    <a:lstStyle/>
                    <a:p>
                      <a:pPr algn="ctr">
                        <a:lnSpc>
                          <a:spcPct val="107000"/>
                        </a:lnSpc>
                        <a:spcAft>
                          <a:spcPts val="800"/>
                        </a:spcAft>
                      </a:pPr>
                      <a:r>
                        <a:rPr lang="pt-BR" sz="1400" b="1" dirty="0">
                          <a:solidFill>
                            <a:schemeClr val="tx2">
                              <a:lumMod val="50000"/>
                            </a:schemeClr>
                          </a:solidFill>
                          <a:effectLst/>
                        </a:rPr>
                        <a:t>X</a:t>
                      </a:r>
                      <a:endParaRPr lang="pt-BR" sz="14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8" marR="5778" marT="5778" marB="0"/>
                </a:tc>
                <a:extLst>
                  <a:ext uri="{0D108BD9-81ED-4DB2-BD59-A6C34878D82A}">
                    <a16:rowId xmlns:a16="http://schemas.microsoft.com/office/drawing/2014/main" xmlns="" val="1076891157"/>
                  </a:ext>
                </a:extLst>
              </a:tr>
            </a:tbl>
          </a:graphicData>
        </a:graphic>
      </p:graphicFrame>
      <p:sp>
        <p:nvSpPr>
          <p:cNvPr id="5" name="AutoShape 3"/>
          <p:cNvSpPr>
            <a:spLocks noChangeArrowheads="1"/>
          </p:cNvSpPr>
          <p:nvPr/>
        </p:nvSpPr>
        <p:spPr bwMode="auto">
          <a:xfrm>
            <a:off x="251520" y="260648"/>
            <a:ext cx="2448272" cy="936104"/>
          </a:xfrm>
          <a:prstGeom prst="chevron">
            <a:avLst>
              <a:gd name="adj" fmla="val 30165"/>
            </a:avLst>
          </a:prstGeom>
          <a:solidFill>
            <a:schemeClr val="bg1">
              <a:lumMod val="85000"/>
            </a:schemeClr>
          </a:solidFill>
          <a:ln>
            <a:solidFill>
              <a:schemeClr val="accent3">
                <a:lumMod val="60000"/>
                <a:lumOff val="40000"/>
              </a:schemeClr>
            </a:solidFill>
          </a:ln>
          <a:effectLst/>
          <a:extLst/>
        </p:spPr>
        <p:txBody>
          <a:bodyPr wrap="none" anchor="ctr"/>
          <a:lstStyle/>
          <a:p>
            <a:pPr marL="174625" algn="ctr">
              <a:spcBef>
                <a:spcPct val="0"/>
              </a:spcBef>
            </a:pPr>
            <a:r>
              <a:rPr lang="pt-BR" altLang="en-US" sz="2400" b="1" dirty="0" smtClean="0">
                <a:solidFill>
                  <a:schemeClr val="tx1">
                    <a:lumMod val="75000"/>
                    <a:lumOff val="25000"/>
                  </a:schemeClr>
                </a:solidFill>
              </a:rPr>
              <a:t>Identificação</a:t>
            </a:r>
          </a:p>
          <a:p>
            <a:pPr marL="174625" algn="ctr">
              <a:spcBef>
                <a:spcPct val="0"/>
              </a:spcBef>
            </a:pPr>
            <a:r>
              <a:rPr lang="pt-BR" altLang="en-US" sz="2400" b="1" dirty="0" smtClean="0">
                <a:solidFill>
                  <a:schemeClr val="tx1">
                    <a:lumMod val="75000"/>
                    <a:lumOff val="25000"/>
                  </a:schemeClr>
                </a:solidFill>
              </a:rPr>
              <a:t>de riscos</a:t>
            </a:r>
            <a:endParaRPr lang="pt-BR" altLang="en-US" sz="2400" b="1" dirty="0">
              <a:solidFill>
                <a:schemeClr val="tx1">
                  <a:lumMod val="75000"/>
                  <a:lumOff val="25000"/>
                </a:schemeClr>
              </a:solidFill>
            </a:endParaRPr>
          </a:p>
        </p:txBody>
      </p:sp>
    </p:spTree>
    <p:extLst>
      <p:ext uri="{BB962C8B-B14F-4D97-AF65-F5344CB8AC3E}">
        <p14:creationId xmlns:p14="http://schemas.microsoft.com/office/powerpoint/2010/main" val="21281126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a:xfrm>
            <a:off x="6156176" y="207705"/>
            <a:ext cx="3016458" cy="597202"/>
          </a:xfrm>
          <a:noFill/>
          <a:ln>
            <a:noFill/>
          </a:ln>
        </p:spPr>
        <p:txBody>
          <a:bodyPr>
            <a:normAutofit/>
          </a:bodyPr>
          <a:lstStyle/>
          <a:p>
            <a:pPr algn="l"/>
            <a:r>
              <a:rPr lang="en-US" sz="3200" b="1" dirty="0" err="1" smtClean="0">
                <a:solidFill>
                  <a:schemeClr val="tx1">
                    <a:lumMod val="75000"/>
                    <a:lumOff val="25000"/>
                  </a:schemeClr>
                </a:solidFill>
                <a:latin typeface="+mn-lt"/>
                <a:ea typeface="+mn-ea"/>
                <a:cs typeface="+mn-cs"/>
              </a:rPr>
              <a:t>Matriz</a:t>
            </a:r>
            <a:r>
              <a:rPr lang="en-US" sz="3200" b="1" dirty="0" smtClean="0">
                <a:solidFill>
                  <a:schemeClr val="tx1">
                    <a:lumMod val="75000"/>
                    <a:lumOff val="25000"/>
                  </a:schemeClr>
                </a:solidFill>
                <a:latin typeface="+mn-lt"/>
                <a:ea typeface="+mn-ea"/>
                <a:cs typeface="+mn-cs"/>
              </a:rPr>
              <a:t> de </a:t>
            </a:r>
            <a:r>
              <a:rPr lang="en-US" sz="3200" b="1" dirty="0" err="1" smtClean="0">
                <a:solidFill>
                  <a:schemeClr val="tx1">
                    <a:lumMod val="75000"/>
                    <a:lumOff val="25000"/>
                  </a:schemeClr>
                </a:solidFill>
                <a:latin typeface="+mn-lt"/>
                <a:ea typeface="+mn-ea"/>
                <a:cs typeface="+mn-cs"/>
              </a:rPr>
              <a:t>risco</a:t>
            </a:r>
            <a:r>
              <a:rPr lang="en-US" sz="3200" b="1" dirty="0" smtClean="0">
                <a:solidFill>
                  <a:schemeClr val="tx1">
                    <a:lumMod val="75000"/>
                    <a:lumOff val="25000"/>
                  </a:schemeClr>
                </a:solidFill>
                <a:latin typeface="+mn-lt"/>
                <a:ea typeface="+mn-ea"/>
                <a:cs typeface="+mn-cs"/>
              </a:rPr>
              <a:t>  </a:t>
            </a:r>
            <a:endParaRPr lang="en-US" sz="3200" b="1" dirty="0">
              <a:solidFill>
                <a:schemeClr val="tx1">
                  <a:lumMod val="75000"/>
                  <a:lumOff val="25000"/>
                </a:schemeClr>
              </a:solidFill>
              <a:latin typeface="+mn-lt"/>
              <a:ea typeface="+mn-ea"/>
              <a:cs typeface="+mn-cs"/>
            </a:endParaRPr>
          </a:p>
        </p:txBody>
      </p:sp>
      <p:sp>
        <p:nvSpPr>
          <p:cNvPr id="295939" name="Rectangle 3"/>
          <p:cNvSpPr>
            <a:spLocks noChangeArrowheads="1"/>
          </p:cNvSpPr>
          <p:nvPr/>
        </p:nvSpPr>
        <p:spPr bwMode="auto">
          <a:xfrm>
            <a:off x="1487488" y="2598192"/>
            <a:ext cx="1587" cy="36433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5941" name="Oval 5"/>
          <p:cNvSpPr>
            <a:spLocks noChangeArrowheads="1"/>
          </p:cNvSpPr>
          <p:nvPr/>
        </p:nvSpPr>
        <p:spPr bwMode="auto">
          <a:xfrm>
            <a:off x="4513436" y="3068960"/>
            <a:ext cx="1054100" cy="642938"/>
          </a:xfrm>
          <a:prstGeom prst="ellipse">
            <a:avLst/>
          </a:prstGeom>
          <a:solidFill>
            <a:srgbClr val="3399FF"/>
          </a:solidFill>
          <a:ln w="11113">
            <a:solidFill>
              <a:srgbClr val="3399FF"/>
            </a:solidFill>
            <a:round/>
            <a:headEnd/>
            <a:tailEnd/>
          </a:ln>
        </p:spPr>
        <p:txBody>
          <a:bodyPr/>
          <a:lstStyle/>
          <a:p>
            <a:endParaRPr lang="pt-BR"/>
          </a:p>
        </p:txBody>
      </p:sp>
      <p:grpSp>
        <p:nvGrpSpPr>
          <p:cNvPr id="295944" name="Group 8"/>
          <p:cNvGrpSpPr>
            <a:grpSpLocks/>
          </p:cNvGrpSpPr>
          <p:nvPr/>
        </p:nvGrpSpPr>
        <p:grpSpPr bwMode="auto">
          <a:xfrm>
            <a:off x="2751138" y="5823992"/>
            <a:ext cx="3998912" cy="257175"/>
            <a:chOff x="1136" y="2863"/>
            <a:chExt cx="2382" cy="147"/>
          </a:xfrm>
        </p:grpSpPr>
        <p:sp>
          <p:nvSpPr>
            <p:cNvPr id="295945" name="Rectangle 9"/>
            <p:cNvSpPr>
              <a:spLocks noChangeArrowheads="1"/>
            </p:cNvSpPr>
            <p:nvPr/>
          </p:nvSpPr>
          <p:spPr bwMode="auto">
            <a:xfrm>
              <a:off x="1136" y="2915"/>
              <a:ext cx="2235" cy="43"/>
            </a:xfrm>
            <a:prstGeom prst="rect">
              <a:avLst/>
            </a:prstGeom>
            <a:solidFill>
              <a:srgbClr val="C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5946" name="Freeform 10"/>
            <p:cNvSpPr>
              <a:spLocks/>
            </p:cNvSpPr>
            <p:nvPr/>
          </p:nvSpPr>
          <p:spPr bwMode="auto">
            <a:xfrm>
              <a:off x="3370" y="2863"/>
              <a:ext cx="148" cy="147"/>
            </a:xfrm>
            <a:custGeom>
              <a:avLst/>
              <a:gdLst>
                <a:gd name="T0" fmla="*/ 0 w 148"/>
                <a:gd name="T1" fmla="*/ 147 h 147"/>
                <a:gd name="T2" fmla="*/ 148 w 148"/>
                <a:gd name="T3" fmla="*/ 74 h 147"/>
                <a:gd name="T4" fmla="*/ 0 w 148"/>
                <a:gd name="T5" fmla="*/ 0 h 147"/>
                <a:gd name="T6" fmla="*/ 0 w 148"/>
                <a:gd name="T7" fmla="*/ 147 h 147"/>
              </a:gdLst>
              <a:ahLst/>
              <a:cxnLst>
                <a:cxn ang="0">
                  <a:pos x="T0" y="T1"/>
                </a:cxn>
                <a:cxn ang="0">
                  <a:pos x="T2" y="T3"/>
                </a:cxn>
                <a:cxn ang="0">
                  <a:pos x="T4" y="T5"/>
                </a:cxn>
                <a:cxn ang="0">
                  <a:pos x="T6" y="T7"/>
                </a:cxn>
              </a:cxnLst>
              <a:rect l="0" t="0" r="r" b="b"/>
              <a:pathLst>
                <a:path w="148" h="147">
                  <a:moveTo>
                    <a:pt x="0" y="147"/>
                  </a:moveTo>
                  <a:lnTo>
                    <a:pt x="148" y="74"/>
                  </a:lnTo>
                  <a:lnTo>
                    <a:pt x="0" y="0"/>
                  </a:lnTo>
                  <a:lnTo>
                    <a:pt x="0" y="14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grpSp>
      <p:grpSp>
        <p:nvGrpSpPr>
          <p:cNvPr id="295947" name="Group 11"/>
          <p:cNvGrpSpPr>
            <a:grpSpLocks/>
          </p:cNvGrpSpPr>
          <p:nvPr/>
        </p:nvGrpSpPr>
        <p:grpSpPr bwMode="auto">
          <a:xfrm>
            <a:off x="2628900" y="2429917"/>
            <a:ext cx="249238" cy="3535363"/>
            <a:chOff x="1063" y="928"/>
            <a:chExt cx="148" cy="2016"/>
          </a:xfrm>
        </p:grpSpPr>
        <p:sp>
          <p:nvSpPr>
            <p:cNvPr id="295948" name="Freeform 12"/>
            <p:cNvSpPr>
              <a:spLocks/>
            </p:cNvSpPr>
            <p:nvPr/>
          </p:nvSpPr>
          <p:spPr bwMode="auto">
            <a:xfrm>
              <a:off x="1114" y="1074"/>
              <a:ext cx="44" cy="1870"/>
            </a:xfrm>
            <a:custGeom>
              <a:avLst/>
              <a:gdLst>
                <a:gd name="T0" fmla="*/ 0 w 44"/>
                <a:gd name="T1" fmla="*/ 1870 h 1870"/>
                <a:gd name="T2" fmla="*/ 43 w 44"/>
                <a:gd name="T3" fmla="*/ 1870 h 1870"/>
                <a:gd name="T4" fmla="*/ 44 w 44"/>
                <a:gd name="T5" fmla="*/ 0 h 1870"/>
                <a:gd name="T6" fmla="*/ 0 w 44"/>
                <a:gd name="T7" fmla="*/ 0 h 1870"/>
                <a:gd name="T8" fmla="*/ 0 w 44"/>
                <a:gd name="T9" fmla="*/ 1870 h 1870"/>
              </a:gdLst>
              <a:ahLst/>
              <a:cxnLst>
                <a:cxn ang="0">
                  <a:pos x="T0" y="T1"/>
                </a:cxn>
                <a:cxn ang="0">
                  <a:pos x="T2" y="T3"/>
                </a:cxn>
                <a:cxn ang="0">
                  <a:pos x="T4" y="T5"/>
                </a:cxn>
                <a:cxn ang="0">
                  <a:pos x="T6" y="T7"/>
                </a:cxn>
                <a:cxn ang="0">
                  <a:pos x="T8" y="T9"/>
                </a:cxn>
              </a:cxnLst>
              <a:rect l="0" t="0" r="r" b="b"/>
              <a:pathLst>
                <a:path w="44" h="1870">
                  <a:moveTo>
                    <a:pt x="0" y="1870"/>
                  </a:moveTo>
                  <a:lnTo>
                    <a:pt x="43" y="1870"/>
                  </a:lnTo>
                  <a:lnTo>
                    <a:pt x="44" y="0"/>
                  </a:lnTo>
                  <a:lnTo>
                    <a:pt x="0" y="0"/>
                  </a:lnTo>
                  <a:lnTo>
                    <a:pt x="0" y="1870"/>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5949" name="Freeform 13"/>
            <p:cNvSpPr>
              <a:spLocks/>
            </p:cNvSpPr>
            <p:nvPr/>
          </p:nvSpPr>
          <p:spPr bwMode="auto">
            <a:xfrm>
              <a:off x="1063" y="928"/>
              <a:ext cx="148" cy="148"/>
            </a:xfrm>
            <a:custGeom>
              <a:avLst/>
              <a:gdLst>
                <a:gd name="T0" fmla="*/ 148 w 148"/>
                <a:gd name="T1" fmla="*/ 148 h 148"/>
                <a:gd name="T2" fmla="*/ 74 w 148"/>
                <a:gd name="T3" fmla="*/ 0 h 148"/>
                <a:gd name="T4" fmla="*/ 0 w 148"/>
                <a:gd name="T5" fmla="*/ 148 h 148"/>
                <a:gd name="T6" fmla="*/ 148 w 148"/>
                <a:gd name="T7" fmla="*/ 148 h 148"/>
              </a:gdLst>
              <a:ahLst/>
              <a:cxnLst>
                <a:cxn ang="0">
                  <a:pos x="T0" y="T1"/>
                </a:cxn>
                <a:cxn ang="0">
                  <a:pos x="T2" y="T3"/>
                </a:cxn>
                <a:cxn ang="0">
                  <a:pos x="T4" y="T5"/>
                </a:cxn>
                <a:cxn ang="0">
                  <a:pos x="T6" y="T7"/>
                </a:cxn>
              </a:cxnLst>
              <a:rect l="0" t="0" r="r" b="b"/>
              <a:pathLst>
                <a:path w="148" h="148">
                  <a:moveTo>
                    <a:pt x="148" y="148"/>
                  </a:moveTo>
                  <a:lnTo>
                    <a:pt x="74" y="0"/>
                  </a:lnTo>
                  <a:lnTo>
                    <a:pt x="0" y="148"/>
                  </a:lnTo>
                  <a:lnTo>
                    <a:pt x="148" y="148"/>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grpSp>
      <p:sp>
        <p:nvSpPr>
          <p:cNvPr id="295962" name="Rectangle 26"/>
          <p:cNvSpPr>
            <a:spLocks noChangeArrowheads="1"/>
          </p:cNvSpPr>
          <p:nvPr/>
        </p:nvSpPr>
        <p:spPr bwMode="auto">
          <a:xfrm>
            <a:off x="3071813" y="4885780"/>
            <a:ext cx="865187"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5963" name="Rectangle 27"/>
          <p:cNvSpPr>
            <a:spLocks noChangeArrowheads="1"/>
          </p:cNvSpPr>
          <p:nvPr/>
        </p:nvSpPr>
        <p:spPr bwMode="auto">
          <a:xfrm>
            <a:off x="3071813" y="4893717"/>
            <a:ext cx="874712"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5964" name="Rectangle 28"/>
          <p:cNvSpPr>
            <a:spLocks noChangeArrowheads="1"/>
          </p:cNvSpPr>
          <p:nvPr/>
        </p:nvSpPr>
        <p:spPr bwMode="auto">
          <a:xfrm>
            <a:off x="3071813" y="4901655"/>
            <a:ext cx="930275" cy="188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5966" name="Rectangle 30"/>
          <p:cNvSpPr>
            <a:spLocks noChangeArrowheads="1"/>
          </p:cNvSpPr>
          <p:nvPr/>
        </p:nvSpPr>
        <p:spPr bwMode="auto">
          <a:xfrm>
            <a:off x="3198813" y="5052467"/>
            <a:ext cx="16827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5967" name="Rectangle 31"/>
          <p:cNvSpPr>
            <a:spLocks noChangeArrowheads="1"/>
          </p:cNvSpPr>
          <p:nvPr/>
        </p:nvSpPr>
        <p:spPr bwMode="auto">
          <a:xfrm>
            <a:off x="3198813" y="5058817"/>
            <a:ext cx="16827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5968" name="Rectangle 32"/>
          <p:cNvSpPr>
            <a:spLocks noChangeArrowheads="1"/>
          </p:cNvSpPr>
          <p:nvPr/>
        </p:nvSpPr>
        <p:spPr bwMode="auto">
          <a:xfrm>
            <a:off x="3198813" y="5065167"/>
            <a:ext cx="223837"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5970" name="Rectangle 34"/>
          <p:cNvSpPr>
            <a:spLocks noChangeArrowheads="1"/>
          </p:cNvSpPr>
          <p:nvPr/>
        </p:nvSpPr>
        <p:spPr bwMode="auto">
          <a:xfrm>
            <a:off x="3362325" y="5052467"/>
            <a:ext cx="477838"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5971" name="Rectangle 35"/>
          <p:cNvSpPr>
            <a:spLocks noChangeArrowheads="1"/>
          </p:cNvSpPr>
          <p:nvPr/>
        </p:nvSpPr>
        <p:spPr bwMode="auto">
          <a:xfrm>
            <a:off x="3362325" y="5058817"/>
            <a:ext cx="48260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5972" name="Rectangle 36"/>
          <p:cNvSpPr>
            <a:spLocks noChangeArrowheads="1"/>
          </p:cNvSpPr>
          <p:nvPr/>
        </p:nvSpPr>
        <p:spPr bwMode="auto">
          <a:xfrm>
            <a:off x="3362325" y="5065167"/>
            <a:ext cx="538163"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5974" name="Rectangle 38"/>
          <p:cNvSpPr>
            <a:spLocks noChangeArrowheads="1"/>
          </p:cNvSpPr>
          <p:nvPr/>
        </p:nvSpPr>
        <p:spPr bwMode="auto">
          <a:xfrm>
            <a:off x="5670550" y="3826917"/>
            <a:ext cx="493713"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5975" name="Rectangle 39"/>
          <p:cNvSpPr>
            <a:spLocks noChangeArrowheads="1"/>
          </p:cNvSpPr>
          <p:nvPr/>
        </p:nvSpPr>
        <p:spPr bwMode="auto">
          <a:xfrm>
            <a:off x="5670550" y="3836442"/>
            <a:ext cx="49847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5976" name="Rectangle 40"/>
          <p:cNvSpPr>
            <a:spLocks noChangeArrowheads="1"/>
          </p:cNvSpPr>
          <p:nvPr/>
        </p:nvSpPr>
        <p:spPr bwMode="auto">
          <a:xfrm>
            <a:off x="5670550" y="3842792"/>
            <a:ext cx="55245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5977" name="Rectangle 41"/>
          <p:cNvSpPr>
            <a:spLocks noChangeArrowheads="1"/>
          </p:cNvSpPr>
          <p:nvPr/>
        </p:nvSpPr>
        <p:spPr bwMode="auto">
          <a:xfrm>
            <a:off x="5711825" y="3852317"/>
            <a:ext cx="4699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000" b="1">
                <a:solidFill>
                  <a:srgbClr val="000000"/>
                </a:solidFill>
                <a:latin typeface="Times New Roman" pitchFamily="18" charset="0"/>
              </a:rPr>
              <a:t>Pesquisa</a:t>
            </a:r>
            <a:endParaRPr lang="en-US" sz="900" b="1">
              <a:latin typeface="Univers 45 Light" pitchFamily="2" charset="0"/>
            </a:endParaRPr>
          </a:p>
        </p:txBody>
      </p:sp>
      <p:sp>
        <p:nvSpPr>
          <p:cNvPr id="295998" name="Rectangle 62"/>
          <p:cNvSpPr>
            <a:spLocks noChangeArrowheads="1"/>
          </p:cNvSpPr>
          <p:nvPr/>
        </p:nvSpPr>
        <p:spPr bwMode="auto">
          <a:xfrm>
            <a:off x="4705523" y="3283273"/>
            <a:ext cx="6731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08" name="Rectangle 72"/>
          <p:cNvSpPr>
            <a:spLocks noChangeArrowheads="1"/>
          </p:cNvSpPr>
          <p:nvPr/>
        </p:nvSpPr>
        <p:spPr bwMode="auto">
          <a:xfrm>
            <a:off x="5622925" y="5196930"/>
            <a:ext cx="666750"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09" name="Rectangle 73"/>
          <p:cNvSpPr>
            <a:spLocks noChangeArrowheads="1"/>
          </p:cNvSpPr>
          <p:nvPr/>
        </p:nvSpPr>
        <p:spPr bwMode="auto">
          <a:xfrm>
            <a:off x="5622925" y="5206455"/>
            <a:ext cx="722313"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12" name="Rectangle 76"/>
          <p:cNvSpPr>
            <a:spLocks noChangeArrowheads="1"/>
          </p:cNvSpPr>
          <p:nvPr/>
        </p:nvSpPr>
        <p:spPr bwMode="auto">
          <a:xfrm>
            <a:off x="5907088" y="2979742"/>
            <a:ext cx="674687"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13" name="Rectangle 77"/>
          <p:cNvSpPr>
            <a:spLocks noChangeArrowheads="1"/>
          </p:cNvSpPr>
          <p:nvPr/>
        </p:nvSpPr>
        <p:spPr bwMode="auto">
          <a:xfrm>
            <a:off x="5907088" y="2989267"/>
            <a:ext cx="7302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15" name="Rectangle 79"/>
          <p:cNvSpPr>
            <a:spLocks noChangeArrowheads="1"/>
          </p:cNvSpPr>
          <p:nvPr/>
        </p:nvSpPr>
        <p:spPr bwMode="auto">
          <a:xfrm>
            <a:off x="2212975" y="2730197"/>
            <a:ext cx="22399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grpSp>
        <p:nvGrpSpPr>
          <p:cNvPr id="296016" name="Group 80"/>
          <p:cNvGrpSpPr>
            <a:grpSpLocks/>
          </p:cNvGrpSpPr>
          <p:nvPr/>
        </p:nvGrpSpPr>
        <p:grpSpPr bwMode="auto">
          <a:xfrm>
            <a:off x="2751138" y="5823992"/>
            <a:ext cx="3998912" cy="257175"/>
            <a:chOff x="1136" y="2863"/>
            <a:chExt cx="2382" cy="147"/>
          </a:xfrm>
        </p:grpSpPr>
        <p:sp>
          <p:nvSpPr>
            <p:cNvPr id="296017" name="Rectangle 81"/>
            <p:cNvSpPr>
              <a:spLocks noChangeArrowheads="1"/>
            </p:cNvSpPr>
            <p:nvPr/>
          </p:nvSpPr>
          <p:spPr bwMode="auto">
            <a:xfrm>
              <a:off x="1136" y="2915"/>
              <a:ext cx="2235" cy="43"/>
            </a:xfrm>
            <a:prstGeom prst="rect">
              <a:avLst/>
            </a:prstGeom>
            <a:solidFill>
              <a:srgbClr val="C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18" name="Freeform 82"/>
            <p:cNvSpPr>
              <a:spLocks/>
            </p:cNvSpPr>
            <p:nvPr/>
          </p:nvSpPr>
          <p:spPr bwMode="auto">
            <a:xfrm>
              <a:off x="3370" y="2863"/>
              <a:ext cx="148" cy="147"/>
            </a:xfrm>
            <a:custGeom>
              <a:avLst/>
              <a:gdLst>
                <a:gd name="T0" fmla="*/ 0 w 148"/>
                <a:gd name="T1" fmla="*/ 147 h 147"/>
                <a:gd name="T2" fmla="*/ 148 w 148"/>
                <a:gd name="T3" fmla="*/ 74 h 147"/>
                <a:gd name="T4" fmla="*/ 0 w 148"/>
                <a:gd name="T5" fmla="*/ 0 h 147"/>
                <a:gd name="T6" fmla="*/ 0 w 148"/>
                <a:gd name="T7" fmla="*/ 147 h 147"/>
              </a:gdLst>
              <a:ahLst/>
              <a:cxnLst>
                <a:cxn ang="0">
                  <a:pos x="T0" y="T1"/>
                </a:cxn>
                <a:cxn ang="0">
                  <a:pos x="T2" y="T3"/>
                </a:cxn>
                <a:cxn ang="0">
                  <a:pos x="T4" y="T5"/>
                </a:cxn>
                <a:cxn ang="0">
                  <a:pos x="T6" y="T7"/>
                </a:cxn>
              </a:cxnLst>
              <a:rect l="0" t="0" r="r" b="b"/>
              <a:pathLst>
                <a:path w="148" h="147">
                  <a:moveTo>
                    <a:pt x="0" y="147"/>
                  </a:moveTo>
                  <a:lnTo>
                    <a:pt x="148" y="74"/>
                  </a:lnTo>
                  <a:lnTo>
                    <a:pt x="0" y="0"/>
                  </a:lnTo>
                  <a:lnTo>
                    <a:pt x="0" y="14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grpSp>
      <p:grpSp>
        <p:nvGrpSpPr>
          <p:cNvPr id="296019" name="Group 83"/>
          <p:cNvGrpSpPr>
            <a:grpSpLocks/>
          </p:cNvGrpSpPr>
          <p:nvPr/>
        </p:nvGrpSpPr>
        <p:grpSpPr bwMode="auto">
          <a:xfrm>
            <a:off x="2628900" y="2429917"/>
            <a:ext cx="249238" cy="3535363"/>
            <a:chOff x="1063" y="928"/>
            <a:chExt cx="148" cy="2016"/>
          </a:xfrm>
        </p:grpSpPr>
        <p:sp>
          <p:nvSpPr>
            <p:cNvPr id="296020" name="Freeform 84"/>
            <p:cNvSpPr>
              <a:spLocks/>
            </p:cNvSpPr>
            <p:nvPr/>
          </p:nvSpPr>
          <p:spPr bwMode="auto">
            <a:xfrm>
              <a:off x="1114" y="1074"/>
              <a:ext cx="44" cy="1870"/>
            </a:xfrm>
            <a:custGeom>
              <a:avLst/>
              <a:gdLst>
                <a:gd name="T0" fmla="*/ 0 w 44"/>
                <a:gd name="T1" fmla="*/ 1870 h 1870"/>
                <a:gd name="T2" fmla="*/ 43 w 44"/>
                <a:gd name="T3" fmla="*/ 1870 h 1870"/>
                <a:gd name="T4" fmla="*/ 44 w 44"/>
                <a:gd name="T5" fmla="*/ 0 h 1870"/>
                <a:gd name="T6" fmla="*/ 0 w 44"/>
                <a:gd name="T7" fmla="*/ 0 h 1870"/>
                <a:gd name="T8" fmla="*/ 0 w 44"/>
                <a:gd name="T9" fmla="*/ 1870 h 1870"/>
              </a:gdLst>
              <a:ahLst/>
              <a:cxnLst>
                <a:cxn ang="0">
                  <a:pos x="T0" y="T1"/>
                </a:cxn>
                <a:cxn ang="0">
                  <a:pos x="T2" y="T3"/>
                </a:cxn>
                <a:cxn ang="0">
                  <a:pos x="T4" y="T5"/>
                </a:cxn>
                <a:cxn ang="0">
                  <a:pos x="T6" y="T7"/>
                </a:cxn>
                <a:cxn ang="0">
                  <a:pos x="T8" y="T9"/>
                </a:cxn>
              </a:cxnLst>
              <a:rect l="0" t="0" r="r" b="b"/>
              <a:pathLst>
                <a:path w="44" h="1870">
                  <a:moveTo>
                    <a:pt x="0" y="1870"/>
                  </a:moveTo>
                  <a:lnTo>
                    <a:pt x="43" y="1870"/>
                  </a:lnTo>
                  <a:lnTo>
                    <a:pt x="44" y="0"/>
                  </a:lnTo>
                  <a:lnTo>
                    <a:pt x="0" y="0"/>
                  </a:lnTo>
                  <a:lnTo>
                    <a:pt x="0" y="1870"/>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021" name="Freeform 85"/>
            <p:cNvSpPr>
              <a:spLocks/>
            </p:cNvSpPr>
            <p:nvPr/>
          </p:nvSpPr>
          <p:spPr bwMode="auto">
            <a:xfrm>
              <a:off x="1063" y="928"/>
              <a:ext cx="148" cy="148"/>
            </a:xfrm>
            <a:custGeom>
              <a:avLst/>
              <a:gdLst>
                <a:gd name="T0" fmla="*/ 148 w 148"/>
                <a:gd name="T1" fmla="*/ 148 h 148"/>
                <a:gd name="T2" fmla="*/ 74 w 148"/>
                <a:gd name="T3" fmla="*/ 0 h 148"/>
                <a:gd name="T4" fmla="*/ 0 w 148"/>
                <a:gd name="T5" fmla="*/ 148 h 148"/>
                <a:gd name="T6" fmla="*/ 148 w 148"/>
                <a:gd name="T7" fmla="*/ 148 h 148"/>
              </a:gdLst>
              <a:ahLst/>
              <a:cxnLst>
                <a:cxn ang="0">
                  <a:pos x="T0" y="T1"/>
                </a:cxn>
                <a:cxn ang="0">
                  <a:pos x="T2" y="T3"/>
                </a:cxn>
                <a:cxn ang="0">
                  <a:pos x="T4" y="T5"/>
                </a:cxn>
                <a:cxn ang="0">
                  <a:pos x="T6" y="T7"/>
                </a:cxn>
              </a:cxnLst>
              <a:rect l="0" t="0" r="r" b="b"/>
              <a:pathLst>
                <a:path w="148" h="148">
                  <a:moveTo>
                    <a:pt x="148" y="148"/>
                  </a:moveTo>
                  <a:lnTo>
                    <a:pt x="74" y="0"/>
                  </a:lnTo>
                  <a:lnTo>
                    <a:pt x="0" y="148"/>
                  </a:lnTo>
                  <a:lnTo>
                    <a:pt x="148" y="148"/>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grpSp>
      <p:sp>
        <p:nvSpPr>
          <p:cNvPr id="296034" name="Rectangle 98"/>
          <p:cNvSpPr>
            <a:spLocks noChangeArrowheads="1"/>
          </p:cNvSpPr>
          <p:nvPr/>
        </p:nvSpPr>
        <p:spPr bwMode="auto">
          <a:xfrm>
            <a:off x="3071813" y="4885780"/>
            <a:ext cx="865187"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35" name="Rectangle 99"/>
          <p:cNvSpPr>
            <a:spLocks noChangeArrowheads="1"/>
          </p:cNvSpPr>
          <p:nvPr/>
        </p:nvSpPr>
        <p:spPr bwMode="auto">
          <a:xfrm>
            <a:off x="3071813" y="4893717"/>
            <a:ext cx="874712"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36" name="Rectangle 100"/>
          <p:cNvSpPr>
            <a:spLocks noChangeArrowheads="1"/>
          </p:cNvSpPr>
          <p:nvPr/>
        </p:nvSpPr>
        <p:spPr bwMode="auto">
          <a:xfrm>
            <a:off x="3071813" y="4901655"/>
            <a:ext cx="930275" cy="188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38" name="Rectangle 102"/>
          <p:cNvSpPr>
            <a:spLocks noChangeArrowheads="1"/>
          </p:cNvSpPr>
          <p:nvPr/>
        </p:nvSpPr>
        <p:spPr bwMode="auto">
          <a:xfrm>
            <a:off x="3198813" y="5052467"/>
            <a:ext cx="16827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39" name="Rectangle 103"/>
          <p:cNvSpPr>
            <a:spLocks noChangeArrowheads="1"/>
          </p:cNvSpPr>
          <p:nvPr/>
        </p:nvSpPr>
        <p:spPr bwMode="auto">
          <a:xfrm>
            <a:off x="3198813" y="5058817"/>
            <a:ext cx="16827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40" name="Rectangle 104"/>
          <p:cNvSpPr>
            <a:spLocks noChangeArrowheads="1"/>
          </p:cNvSpPr>
          <p:nvPr/>
        </p:nvSpPr>
        <p:spPr bwMode="auto">
          <a:xfrm>
            <a:off x="3198813" y="5065167"/>
            <a:ext cx="223837"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42" name="Rectangle 106"/>
          <p:cNvSpPr>
            <a:spLocks noChangeArrowheads="1"/>
          </p:cNvSpPr>
          <p:nvPr/>
        </p:nvSpPr>
        <p:spPr bwMode="auto">
          <a:xfrm>
            <a:off x="3362325" y="5052467"/>
            <a:ext cx="477838"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43" name="Rectangle 107"/>
          <p:cNvSpPr>
            <a:spLocks noChangeArrowheads="1"/>
          </p:cNvSpPr>
          <p:nvPr/>
        </p:nvSpPr>
        <p:spPr bwMode="auto">
          <a:xfrm>
            <a:off x="3362325" y="5058817"/>
            <a:ext cx="48260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44" name="Rectangle 108"/>
          <p:cNvSpPr>
            <a:spLocks noChangeArrowheads="1"/>
          </p:cNvSpPr>
          <p:nvPr/>
        </p:nvSpPr>
        <p:spPr bwMode="auto">
          <a:xfrm>
            <a:off x="3362325" y="5065167"/>
            <a:ext cx="538163"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46" name="Rectangle 110"/>
          <p:cNvSpPr>
            <a:spLocks noChangeArrowheads="1"/>
          </p:cNvSpPr>
          <p:nvPr/>
        </p:nvSpPr>
        <p:spPr bwMode="auto">
          <a:xfrm>
            <a:off x="5670550" y="3826917"/>
            <a:ext cx="493713"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47" name="Rectangle 111"/>
          <p:cNvSpPr>
            <a:spLocks noChangeArrowheads="1"/>
          </p:cNvSpPr>
          <p:nvPr/>
        </p:nvSpPr>
        <p:spPr bwMode="auto">
          <a:xfrm>
            <a:off x="5670550" y="3836442"/>
            <a:ext cx="49847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48" name="Rectangle 112"/>
          <p:cNvSpPr>
            <a:spLocks noChangeArrowheads="1"/>
          </p:cNvSpPr>
          <p:nvPr/>
        </p:nvSpPr>
        <p:spPr bwMode="auto">
          <a:xfrm>
            <a:off x="5670550" y="3842792"/>
            <a:ext cx="55245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49" name="Rectangle 113"/>
          <p:cNvSpPr>
            <a:spLocks noChangeArrowheads="1"/>
          </p:cNvSpPr>
          <p:nvPr/>
        </p:nvSpPr>
        <p:spPr bwMode="auto">
          <a:xfrm>
            <a:off x="5711825" y="3852317"/>
            <a:ext cx="4699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000" b="1">
                <a:solidFill>
                  <a:srgbClr val="000000"/>
                </a:solidFill>
                <a:latin typeface="Times New Roman" pitchFamily="18" charset="0"/>
              </a:rPr>
              <a:t>Pesquisa</a:t>
            </a:r>
            <a:endParaRPr lang="en-US" sz="900" b="1">
              <a:latin typeface="Univers 45 Light" pitchFamily="2" charset="0"/>
            </a:endParaRPr>
          </a:p>
        </p:txBody>
      </p:sp>
      <p:sp>
        <p:nvSpPr>
          <p:cNvPr id="296070" name="Rectangle 134"/>
          <p:cNvSpPr>
            <a:spLocks noChangeArrowheads="1"/>
          </p:cNvSpPr>
          <p:nvPr/>
        </p:nvSpPr>
        <p:spPr bwMode="auto">
          <a:xfrm>
            <a:off x="4705523" y="3283273"/>
            <a:ext cx="6731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80" name="Rectangle 144"/>
          <p:cNvSpPr>
            <a:spLocks noChangeArrowheads="1"/>
          </p:cNvSpPr>
          <p:nvPr/>
        </p:nvSpPr>
        <p:spPr bwMode="auto">
          <a:xfrm>
            <a:off x="5622925" y="5196930"/>
            <a:ext cx="666750"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81" name="Rectangle 145"/>
          <p:cNvSpPr>
            <a:spLocks noChangeArrowheads="1"/>
          </p:cNvSpPr>
          <p:nvPr/>
        </p:nvSpPr>
        <p:spPr bwMode="auto">
          <a:xfrm>
            <a:off x="5622925" y="5206455"/>
            <a:ext cx="722313"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83" name="Rectangle 147"/>
          <p:cNvSpPr>
            <a:spLocks noChangeArrowheads="1"/>
          </p:cNvSpPr>
          <p:nvPr/>
        </p:nvSpPr>
        <p:spPr bwMode="auto">
          <a:xfrm>
            <a:off x="5907088" y="2973392"/>
            <a:ext cx="668337"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84" name="Rectangle 148"/>
          <p:cNvSpPr>
            <a:spLocks noChangeArrowheads="1"/>
          </p:cNvSpPr>
          <p:nvPr/>
        </p:nvSpPr>
        <p:spPr bwMode="auto">
          <a:xfrm>
            <a:off x="5907088" y="2979742"/>
            <a:ext cx="674687"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85" name="Rectangle 149"/>
          <p:cNvSpPr>
            <a:spLocks noChangeArrowheads="1"/>
          </p:cNvSpPr>
          <p:nvPr/>
        </p:nvSpPr>
        <p:spPr bwMode="auto">
          <a:xfrm>
            <a:off x="5907088" y="2989267"/>
            <a:ext cx="7302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87" name="Rectangle 151"/>
          <p:cNvSpPr>
            <a:spLocks noChangeArrowheads="1"/>
          </p:cNvSpPr>
          <p:nvPr/>
        </p:nvSpPr>
        <p:spPr bwMode="auto">
          <a:xfrm>
            <a:off x="2212975" y="2729955"/>
            <a:ext cx="22399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88" name="Rectangle 152"/>
          <p:cNvSpPr>
            <a:spLocks noChangeArrowheads="1"/>
          </p:cNvSpPr>
          <p:nvPr/>
        </p:nvSpPr>
        <p:spPr bwMode="auto">
          <a:xfrm>
            <a:off x="1798638" y="2502942"/>
            <a:ext cx="758825" cy="20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89" name="Rectangle 153"/>
          <p:cNvSpPr>
            <a:spLocks noChangeArrowheads="1"/>
          </p:cNvSpPr>
          <p:nvPr/>
        </p:nvSpPr>
        <p:spPr bwMode="auto">
          <a:xfrm>
            <a:off x="1798638" y="2512467"/>
            <a:ext cx="82708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90" name="Rectangle 154"/>
          <p:cNvSpPr>
            <a:spLocks noChangeArrowheads="1"/>
          </p:cNvSpPr>
          <p:nvPr/>
        </p:nvSpPr>
        <p:spPr bwMode="auto">
          <a:xfrm>
            <a:off x="1160549" y="2276872"/>
            <a:ext cx="139365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b="1" dirty="0" err="1" smtClean="0">
                <a:solidFill>
                  <a:srgbClr val="FF0000"/>
                </a:solidFill>
                <a:latin typeface="Times New Roman" pitchFamily="18" charset="0"/>
              </a:rPr>
              <a:t>Probabilidade</a:t>
            </a:r>
            <a:endParaRPr lang="en-US" b="1" dirty="0">
              <a:solidFill>
                <a:srgbClr val="FF0000"/>
              </a:solidFill>
              <a:latin typeface="Univers 45 Light" pitchFamily="2" charset="0"/>
            </a:endParaRPr>
          </a:p>
        </p:txBody>
      </p:sp>
      <p:sp>
        <p:nvSpPr>
          <p:cNvPr id="296091" name="Rectangle 155"/>
          <p:cNvSpPr>
            <a:spLocks noChangeArrowheads="1"/>
          </p:cNvSpPr>
          <p:nvPr/>
        </p:nvSpPr>
        <p:spPr bwMode="auto">
          <a:xfrm>
            <a:off x="1798638" y="2702967"/>
            <a:ext cx="771525" cy="20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92" name="Rectangle 156"/>
          <p:cNvSpPr>
            <a:spLocks noChangeArrowheads="1"/>
          </p:cNvSpPr>
          <p:nvPr/>
        </p:nvSpPr>
        <p:spPr bwMode="auto">
          <a:xfrm>
            <a:off x="1798638" y="2712492"/>
            <a:ext cx="24288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94" name="Rectangle 158"/>
          <p:cNvSpPr>
            <a:spLocks noChangeArrowheads="1"/>
          </p:cNvSpPr>
          <p:nvPr/>
        </p:nvSpPr>
        <p:spPr bwMode="auto">
          <a:xfrm>
            <a:off x="2009775" y="2712492"/>
            <a:ext cx="62706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96" name="Rectangle 160"/>
          <p:cNvSpPr>
            <a:spLocks noChangeArrowheads="1"/>
          </p:cNvSpPr>
          <p:nvPr/>
        </p:nvSpPr>
        <p:spPr bwMode="auto">
          <a:xfrm>
            <a:off x="1768475" y="3117305"/>
            <a:ext cx="300038"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97" name="Rectangle 161"/>
          <p:cNvSpPr>
            <a:spLocks noChangeArrowheads="1"/>
          </p:cNvSpPr>
          <p:nvPr/>
        </p:nvSpPr>
        <p:spPr bwMode="auto">
          <a:xfrm>
            <a:off x="1768475" y="3126830"/>
            <a:ext cx="3683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98" name="Rectangle 162"/>
          <p:cNvSpPr>
            <a:spLocks noChangeArrowheads="1"/>
          </p:cNvSpPr>
          <p:nvPr/>
        </p:nvSpPr>
        <p:spPr bwMode="auto">
          <a:xfrm>
            <a:off x="1768475" y="4304755"/>
            <a:ext cx="725488"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099" name="Rectangle 163"/>
          <p:cNvSpPr>
            <a:spLocks noChangeArrowheads="1"/>
          </p:cNvSpPr>
          <p:nvPr/>
        </p:nvSpPr>
        <p:spPr bwMode="auto">
          <a:xfrm>
            <a:off x="1768475" y="4314280"/>
            <a:ext cx="7937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00" name="Rectangle 164"/>
          <p:cNvSpPr>
            <a:spLocks noChangeArrowheads="1"/>
          </p:cNvSpPr>
          <p:nvPr/>
        </p:nvSpPr>
        <p:spPr bwMode="auto">
          <a:xfrm>
            <a:off x="1857375" y="4322217"/>
            <a:ext cx="6778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200" b="1">
                <a:solidFill>
                  <a:srgbClr val="000000"/>
                </a:solidFill>
                <a:latin typeface="Times New Roman" pitchFamily="18" charset="0"/>
              </a:rPr>
              <a:t>Moderado</a:t>
            </a:r>
            <a:endParaRPr lang="en-US" sz="900" b="1">
              <a:latin typeface="Univers 45 Light" pitchFamily="2" charset="0"/>
            </a:endParaRPr>
          </a:p>
        </p:txBody>
      </p:sp>
      <p:sp>
        <p:nvSpPr>
          <p:cNvPr id="296102" name="Rectangle 166"/>
          <p:cNvSpPr>
            <a:spLocks noChangeArrowheads="1"/>
          </p:cNvSpPr>
          <p:nvPr/>
        </p:nvSpPr>
        <p:spPr bwMode="auto">
          <a:xfrm>
            <a:off x="6045200" y="6236742"/>
            <a:ext cx="1025525"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03" name="Rectangle 167"/>
          <p:cNvSpPr>
            <a:spLocks noChangeArrowheads="1"/>
          </p:cNvSpPr>
          <p:nvPr/>
        </p:nvSpPr>
        <p:spPr bwMode="auto">
          <a:xfrm>
            <a:off x="6045200" y="6247855"/>
            <a:ext cx="10937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04" name="Rectangle 168"/>
          <p:cNvSpPr>
            <a:spLocks noChangeArrowheads="1"/>
          </p:cNvSpPr>
          <p:nvPr/>
        </p:nvSpPr>
        <p:spPr bwMode="auto">
          <a:xfrm>
            <a:off x="6789898" y="6093296"/>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b="1" dirty="0" err="1" smtClean="0">
                <a:solidFill>
                  <a:srgbClr val="FF0000"/>
                </a:solidFill>
                <a:latin typeface="Times New Roman" pitchFamily="18" charset="0"/>
              </a:rPr>
              <a:t>Impacto</a:t>
            </a:r>
            <a:r>
              <a:rPr lang="en-US" b="1" dirty="0" smtClean="0">
                <a:solidFill>
                  <a:srgbClr val="FF0000"/>
                </a:solidFill>
                <a:latin typeface="Times New Roman" pitchFamily="18" charset="0"/>
              </a:rPr>
              <a:t> </a:t>
            </a:r>
            <a:endParaRPr lang="en-US" b="1" dirty="0">
              <a:solidFill>
                <a:srgbClr val="FF0000"/>
              </a:solidFill>
              <a:latin typeface="Univers 45 Light" pitchFamily="2" charset="0"/>
            </a:endParaRPr>
          </a:p>
        </p:txBody>
      </p:sp>
      <p:sp>
        <p:nvSpPr>
          <p:cNvPr id="296105" name="Rectangle 169"/>
          <p:cNvSpPr>
            <a:spLocks noChangeArrowheads="1"/>
          </p:cNvSpPr>
          <p:nvPr/>
        </p:nvSpPr>
        <p:spPr bwMode="auto">
          <a:xfrm>
            <a:off x="5140325" y="6128792"/>
            <a:ext cx="1846263"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06" name="Rectangle 170"/>
          <p:cNvSpPr>
            <a:spLocks noChangeArrowheads="1"/>
          </p:cNvSpPr>
          <p:nvPr/>
        </p:nvSpPr>
        <p:spPr bwMode="auto">
          <a:xfrm>
            <a:off x="2730500" y="6330405"/>
            <a:ext cx="398463"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07" name="Rectangle 171"/>
          <p:cNvSpPr>
            <a:spLocks noChangeArrowheads="1"/>
          </p:cNvSpPr>
          <p:nvPr/>
        </p:nvSpPr>
        <p:spPr bwMode="auto">
          <a:xfrm>
            <a:off x="2730500" y="6339930"/>
            <a:ext cx="4683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08" name="Rectangle 172"/>
          <p:cNvSpPr>
            <a:spLocks noChangeArrowheads="1"/>
          </p:cNvSpPr>
          <p:nvPr/>
        </p:nvSpPr>
        <p:spPr bwMode="auto">
          <a:xfrm>
            <a:off x="3004903" y="6335167"/>
            <a:ext cx="376706"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200" b="1" dirty="0" err="1" smtClean="0">
                <a:latin typeface="Times New Roman" pitchFamily="18" charset="0"/>
              </a:rPr>
              <a:t>Baixo</a:t>
            </a:r>
            <a:endParaRPr lang="en-US" sz="900" b="1" dirty="0">
              <a:latin typeface="Univers 45 Light" pitchFamily="2" charset="0"/>
            </a:endParaRPr>
          </a:p>
        </p:txBody>
      </p:sp>
      <p:sp>
        <p:nvSpPr>
          <p:cNvPr id="296110" name="Rectangle 174"/>
          <p:cNvSpPr>
            <a:spLocks noChangeArrowheads="1"/>
          </p:cNvSpPr>
          <p:nvPr/>
        </p:nvSpPr>
        <p:spPr bwMode="auto">
          <a:xfrm>
            <a:off x="3763963" y="6339930"/>
            <a:ext cx="7937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11" name="Rectangle 175"/>
          <p:cNvSpPr>
            <a:spLocks noChangeArrowheads="1"/>
          </p:cNvSpPr>
          <p:nvPr/>
        </p:nvSpPr>
        <p:spPr bwMode="auto">
          <a:xfrm>
            <a:off x="4167847" y="6349961"/>
            <a:ext cx="68448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200" b="1" dirty="0" err="1" smtClean="0">
                <a:solidFill>
                  <a:srgbClr val="000000"/>
                </a:solidFill>
                <a:latin typeface="Times New Roman" pitchFamily="18" charset="0"/>
              </a:rPr>
              <a:t>Moderado</a:t>
            </a:r>
            <a:endParaRPr lang="en-US" sz="900" b="1" dirty="0">
              <a:latin typeface="Univers 45 Light" pitchFamily="2" charset="0"/>
            </a:endParaRPr>
          </a:p>
        </p:txBody>
      </p:sp>
      <p:sp>
        <p:nvSpPr>
          <p:cNvPr id="296112" name="Rectangle 176"/>
          <p:cNvSpPr>
            <a:spLocks noChangeArrowheads="1"/>
          </p:cNvSpPr>
          <p:nvPr/>
        </p:nvSpPr>
        <p:spPr bwMode="auto">
          <a:xfrm>
            <a:off x="4989513" y="6327230"/>
            <a:ext cx="300037"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13" name="Rectangle 177"/>
          <p:cNvSpPr>
            <a:spLocks noChangeArrowheads="1"/>
          </p:cNvSpPr>
          <p:nvPr/>
        </p:nvSpPr>
        <p:spPr bwMode="auto">
          <a:xfrm>
            <a:off x="4989513" y="6335167"/>
            <a:ext cx="366712"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15" name="Rectangle 179"/>
          <p:cNvSpPr>
            <a:spLocks noChangeArrowheads="1"/>
          </p:cNvSpPr>
          <p:nvPr/>
        </p:nvSpPr>
        <p:spPr bwMode="auto">
          <a:xfrm>
            <a:off x="5140325" y="6128792"/>
            <a:ext cx="1846263"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16" name="Rectangle 180"/>
          <p:cNvSpPr>
            <a:spLocks noChangeArrowheads="1"/>
          </p:cNvSpPr>
          <p:nvPr/>
        </p:nvSpPr>
        <p:spPr bwMode="auto">
          <a:xfrm>
            <a:off x="6045200" y="6236742"/>
            <a:ext cx="1025525"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17" name="Rectangle 181"/>
          <p:cNvSpPr>
            <a:spLocks noChangeArrowheads="1"/>
          </p:cNvSpPr>
          <p:nvPr/>
        </p:nvSpPr>
        <p:spPr bwMode="auto">
          <a:xfrm>
            <a:off x="6045200" y="6247855"/>
            <a:ext cx="10937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19" name="Rectangle 183"/>
          <p:cNvSpPr>
            <a:spLocks noChangeArrowheads="1"/>
          </p:cNvSpPr>
          <p:nvPr/>
        </p:nvSpPr>
        <p:spPr bwMode="auto">
          <a:xfrm>
            <a:off x="6045200" y="6451055"/>
            <a:ext cx="27463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21" name="Rectangle 185"/>
          <p:cNvSpPr>
            <a:spLocks noChangeArrowheads="1"/>
          </p:cNvSpPr>
          <p:nvPr/>
        </p:nvSpPr>
        <p:spPr bwMode="auto">
          <a:xfrm>
            <a:off x="6248400" y="6451055"/>
            <a:ext cx="809625"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26" name="Oval 190"/>
          <p:cNvSpPr>
            <a:spLocks noChangeArrowheads="1"/>
          </p:cNvSpPr>
          <p:nvPr/>
        </p:nvSpPr>
        <p:spPr bwMode="auto">
          <a:xfrm>
            <a:off x="4860032" y="5214393"/>
            <a:ext cx="2126556" cy="646112"/>
          </a:xfrm>
          <a:prstGeom prst="ellipse">
            <a:avLst/>
          </a:prstGeom>
          <a:solidFill>
            <a:srgbClr val="3399FF"/>
          </a:solidFill>
          <a:ln w="11113">
            <a:solidFill>
              <a:srgbClr val="3399FF"/>
            </a:solidFill>
            <a:round/>
            <a:headEnd/>
            <a:tailEnd/>
          </a:ln>
        </p:spPr>
        <p:txBody>
          <a:bodyPr/>
          <a:lstStyle/>
          <a:p>
            <a:r>
              <a:rPr lang="pt-BR" sz="2000" b="1" dirty="0">
                <a:latin typeface="Times New Roman" pitchFamily="18" charset="0"/>
              </a:rPr>
              <a:t>integridade</a:t>
            </a:r>
          </a:p>
        </p:txBody>
      </p:sp>
      <p:sp>
        <p:nvSpPr>
          <p:cNvPr id="296127" name="Oval 191"/>
          <p:cNvSpPr>
            <a:spLocks noChangeArrowheads="1"/>
          </p:cNvSpPr>
          <p:nvPr/>
        </p:nvSpPr>
        <p:spPr bwMode="auto">
          <a:xfrm>
            <a:off x="5348288" y="3576092"/>
            <a:ext cx="1052512" cy="644525"/>
          </a:xfrm>
          <a:prstGeom prst="ellipse">
            <a:avLst/>
          </a:prstGeom>
          <a:solidFill>
            <a:srgbClr val="B2B2B2"/>
          </a:solidFill>
          <a:ln w="11113">
            <a:solidFill>
              <a:srgbClr val="B2B2B2"/>
            </a:solidFill>
            <a:round/>
            <a:headEnd/>
            <a:tailEnd/>
          </a:ln>
        </p:spPr>
        <p:txBody>
          <a:bodyPr/>
          <a:lstStyle/>
          <a:p>
            <a:endParaRPr lang="pt-BR"/>
          </a:p>
        </p:txBody>
      </p:sp>
      <p:sp>
        <p:nvSpPr>
          <p:cNvPr id="296129" name="Oval 193"/>
          <p:cNvSpPr>
            <a:spLocks noChangeArrowheads="1"/>
          </p:cNvSpPr>
          <p:nvPr/>
        </p:nvSpPr>
        <p:spPr bwMode="auto">
          <a:xfrm>
            <a:off x="2882652" y="4149080"/>
            <a:ext cx="1257300" cy="866026"/>
          </a:xfrm>
          <a:prstGeom prst="ellipse">
            <a:avLst/>
          </a:prstGeom>
          <a:solidFill>
            <a:srgbClr val="B2B2B2"/>
          </a:solidFill>
          <a:ln w="11113">
            <a:solidFill>
              <a:srgbClr val="B2B2B2"/>
            </a:solidFill>
            <a:round/>
            <a:headEnd/>
            <a:tailEnd/>
          </a:ln>
        </p:spPr>
        <p:txBody>
          <a:bodyPr/>
          <a:lstStyle/>
          <a:p>
            <a:pPr algn="ctr" eaLnBrk="0" hangingPunct="0"/>
            <a:r>
              <a:rPr lang="pt-BR" sz="2000" b="1" dirty="0">
                <a:latin typeface="Times New Roman" pitchFamily="18" charset="0"/>
              </a:rPr>
              <a:t>Ativos</a:t>
            </a:r>
          </a:p>
          <a:p>
            <a:pPr algn="ctr" eaLnBrk="0" hangingPunct="0"/>
            <a:r>
              <a:rPr lang="pt-BR" sz="2000" b="1" dirty="0">
                <a:latin typeface="Times New Roman" pitchFamily="18" charset="0"/>
              </a:rPr>
              <a:t>fixos</a:t>
            </a:r>
          </a:p>
        </p:txBody>
      </p:sp>
      <p:sp>
        <p:nvSpPr>
          <p:cNvPr id="296130" name="Oval 194"/>
          <p:cNvSpPr>
            <a:spLocks noChangeArrowheads="1"/>
          </p:cNvSpPr>
          <p:nvPr/>
        </p:nvSpPr>
        <p:spPr bwMode="auto">
          <a:xfrm>
            <a:off x="2817019" y="5126331"/>
            <a:ext cx="1588294" cy="644525"/>
          </a:xfrm>
          <a:prstGeom prst="ellipse">
            <a:avLst/>
          </a:prstGeom>
          <a:solidFill>
            <a:srgbClr val="B2B2B2"/>
          </a:solidFill>
          <a:ln w="11113">
            <a:solidFill>
              <a:srgbClr val="B2B2B2"/>
            </a:solidFill>
            <a:round/>
            <a:headEnd/>
            <a:tailEnd/>
          </a:ln>
        </p:spPr>
        <p:txBody>
          <a:bodyPr/>
          <a:lstStyle/>
          <a:p>
            <a:pPr algn="ctr" eaLnBrk="0" hangingPunct="0"/>
            <a:r>
              <a:rPr lang="pt-BR" sz="2000" b="1" dirty="0">
                <a:latin typeface="Times New Roman" pitchFamily="18" charset="0"/>
              </a:rPr>
              <a:t>estoques</a:t>
            </a:r>
          </a:p>
        </p:txBody>
      </p:sp>
      <p:sp>
        <p:nvSpPr>
          <p:cNvPr id="296132" name="Rectangle 196"/>
          <p:cNvSpPr>
            <a:spLocks noChangeArrowheads="1"/>
          </p:cNvSpPr>
          <p:nvPr/>
        </p:nvSpPr>
        <p:spPr bwMode="auto">
          <a:xfrm>
            <a:off x="2751138" y="5916067"/>
            <a:ext cx="3751262" cy="74613"/>
          </a:xfrm>
          <a:prstGeom prst="rect">
            <a:avLst/>
          </a:prstGeom>
          <a:solidFill>
            <a:srgbClr val="C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33" name="Freeform 197"/>
          <p:cNvSpPr>
            <a:spLocks/>
          </p:cNvSpPr>
          <p:nvPr/>
        </p:nvSpPr>
        <p:spPr bwMode="auto">
          <a:xfrm>
            <a:off x="6500813" y="5823992"/>
            <a:ext cx="249237" cy="257175"/>
          </a:xfrm>
          <a:custGeom>
            <a:avLst/>
            <a:gdLst>
              <a:gd name="T0" fmla="*/ 0 w 148"/>
              <a:gd name="T1" fmla="*/ 147 h 147"/>
              <a:gd name="T2" fmla="*/ 148 w 148"/>
              <a:gd name="T3" fmla="*/ 74 h 147"/>
              <a:gd name="T4" fmla="*/ 0 w 148"/>
              <a:gd name="T5" fmla="*/ 0 h 147"/>
              <a:gd name="T6" fmla="*/ 0 w 148"/>
              <a:gd name="T7" fmla="*/ 147 h 147"/>
            </a:gdLst>
            <a:ahLst/>
            <a:cxnLst>
              <a:cxn ang="0">
                <a:pos x="T0" y="T1"/>
              </a:cxn>
              <a:cxn ang="0">
                <a:pos x="T2" y="T3"/>
              </a:cxn>
              <a:cxn ang="0">
                <a:pos x="T4" y="T5"/>
              </a:cxn>
              <a:cxn ang="0">
                <a:pos x="T6" y="T7"/>
              </a:cxn>
            </a:cxnLst>
            <a:rect l="0" t="0" r="r" b="b"/>
            <a:pathLst>
              <a:path w="148" h="147">
                <a:moveTo>
                  <a:pt x="0" y="147"/>
                </a:moveTo>
                <a:lnTo>
                  <a:pt x="148" y="74"/>
                </a:lnTo>
                <a:lnTo>
                  <a:pt x="0" y="0"/>
                </a:lnTo>
                <a:lnTo>
                  <a:pt x="0" y="14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134" name="Rectangle 198"/>
          <p:cNvSpPr>
            <a:spLocks noChangeArrowheads="1"/>
          </p:cNvSpPr>
          <p:nvPr/>
        </p:nvSpPr>
        <p:spPr bwMode="auto">
          <a:xfrm>
            <a:off x="2751138" y="5916067"/>
            <a:ext cx="3751262" cy="74613"/>
          </a:xfrm>
          <a:prstGeom prst="rect">
            <a:avLst/>
          </a:prstGeom>
          <a:solidFill>
            <a:srgbClr val="C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35" name="Freeform 199"/>
          <p:cNvSpPr>
            <a:spLocks/>
          </p:cNvSpPr>
          <p:nvPr/>
        </p:nvSpPr>
        <p:spPr bwMode="auto">
          <a:xfrm>
            <a:off x="6500813" y="5823992"/>
            <a:ext cx="249237" cy="257175"/>
          </a:xfrm>
          <a:custGeom>
            <a:avLst/>
            <a:gdLst>
              <a:gd name="T0" fmla="*/ 0 w 148"/>
              <a:gd name="T1" fmla="*/ 147 h 147"/>
              <a:gd name="T2" fmla="*/ 148 w 148"/>
              <a:gd name="T3" fmla="*/ 74 h 147"/>
              <a:gd name="T4" fmla="*/ 0 w 148"/>
              <a:gd name="T5" fmla="*/ 0 h 147"/>
              <a:gd name="T6" fmla="*/ 0 w 148"/>
              <a:gd name="T7" fmla="*/ 147 h 147"/>
            </a:gdLst>
            <a:ahLst/>
            <a:cxnLst>
              <a:cxn ang="0">
                <a:pos x="T0" y="T1"/>
              </a:cxn>
              <a:cxn ang="0">
                <a:pos x="T2" y="T3"/>
              </a:cxn>
              <a:cxn ang="0">
                <a:pos x="T4" y="T5"/>
              </a:cxn>
              <a:cxn ang="0">
                <a:pos x="T6" y="T7"/>
              </a:cxn>
            </a:cxnLst>
            <a:rect l="0" t="0" r="r" b="b"/>
            <a:pathLst>
              <a:path w="148" h="147">
                <a:moveTo>
                  <a:pt x="0" y="147"/>
                </a:moveTo>
                <a:lnTo>
                  <a:pt x="148" y="74"/>
                </a:lnTo>
                <a:lnTo>
                  <a:pt x="0" y="0"/>
                </a:lnTo>
                <a:lnTo>
                  <a:pt x="0" y="14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136" name="Freeform 200"/>
          <p:cNvSpPr>
            <a:spLocks/>
          </p:cNvSpPr>
          <p:nvPr/>
        </p:nvSpPr>
        <p:spPr bwMode="auto">
          <a:xfrm>
            <a:off x="2714625" y="2685505"/>
            <a:ext cx="73025" cy="3279775"/>
          </a:xfrm>
          <a:custGeom>
            <a:avLst/>
            <a:gdLst>
              <a:gd name="T0" fmla="*/ 0 w 43"/>
              <a:gd name="T1" fmla="*/ 1870 h 1870"/>
              <a:gd name="T2" fmla="*/ 42 w 43"/>
              <a:gd name="T3" fmla="*/ 1870 h 1870"/>
              <a:gd name="T4" fmla="*/ 43 w 43"/>
              <a:gd name="T5" fmla="*/ 0 h 1870"/>
              <a:gd name="T6" fmla="*/ 0 w 43"/>
              <a:gd name="T7" fmla="*/ 0 h 1870"/>
              <a:gd name="T8" fmla="*/ 0 w 43"/>
              <a:gd name="T9" fmla="*/ 1870 h 1870"/>
            </a:gdLst>
            <a:ahLst/>
            <a:cxnLst>
              <a:cxn ang="0">
                <a:pos x="T0" y="T1"/>
              </a:cxn>
              <a:cxn ang="0">
                <a:pos x="T2" y="T3"/>
              </a:cxn>
              <a:cxn ang="0">
                <a:pos x="T4" y="T5"/>
              </a:cxn>
              <a:cxn ang="0">
                <a:pos x="T6" y="T7"/>
              </a:cxn>
              <a:cxn ang="0">
                <a:pos x="T8" y="T9"/>
              </a:cxn>
            </a:cxnLst>
            <a:rect l="0" t="0" r="r" b="b"/>
            <a:pathLst>
              <a:path w="43" h="1870">
                <a:moveTo>
                  <a:pt x="0" y="1870"/>
                </a:moveTo>
                <a:lnTo>
                  <a:pt x="42" y="1870"/>
                </a:lnTo>
                <a:lnTo>
                  <a:pt x="43" y="0"/>
                </a:lnTo>
                <a:lnTo>
                  <a:pt x="0" y="0"/>
                </a:lnTo>
                <a:lnTo>
                  <a:pt x="0" y="1870"/>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137" name="Freeform 201"/>
          <p:cNvSpPr>
            <a:spLocks/>
          </p:cNvSpPr>
          <p:nvPr/>
        </p:nvSpPr>
        <p:spPr bwMode="auto">
          <a:xfrm>
            <a:off x="2628900" y="2429917"/>
            <a:ext cx="249238" cy="258763"/>
          </a:xfrm>
          <a:custGeom>
            <a:avLst/>
            <a:gdLst>
              <a:gd name="T0" fmla="*/ 148 w 148"/>
              <a:gd name="T1" fmla="*/ 148 h 148"/>
              <a:gd name="T2" fmla="*/ 74 w 148"/>
              <a:gd name="T3" fmla="*/ 0 h 148"/>
              <a:gd name="T4" fmla="*/ 0 w 148"/>
              <a:gd name="T5" fmla="*/ 148 h 148"/>
              <a:gd name="T6" fmla="*/ 148 w 148"/>
              <a:gd name="T7" fmla="*/ 148 h 148"/>
            </a:gdLst>
            <a:ahLst/>
            <a:cxnLst>
              <a:cxn ang="0">
                <a:pos x="T0" y="T1"/>
              </a:cxn>
              <a:cxn ang="0">
                <a:pos x="T2" y="T3"/>
              </a:cxn>
              <a:cxn ang="0">
                <a:pos x="T4" y="T5"/>
              </a:cxn>
              <a:cxn ang="0">
                <a:pos x="T6" y="T7"/>
              </a:cxn>
            </a:cxnLst>
            <a:rect l="0" t="0" r="r" b="b"/>
            <a:pathLst>
              <a:path w="148" h="148">
                <a:moveTo>
                  <a:pt x="148" y="148"/>
                </a:moveTo>
                <a:lnTo>
                  <a:pt x="74" y="0"/>
                </a:lnTo>
                <a:lnTo>
                  <a:pt x="0" y="148"/>
                </a:lnTo>
                <a:lnTo>
                  <a:pt x="148" y="148"/>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138" name="Freeform 202"/>
          <p:cNvSpPr>
            <a:spLocks/>
          </p:cNvSpPr>
          <p:nvPr/>
        </p:nvSpPr>
        <p:spPr bwMode="auto">
          <a:xfrm>
            <a:off x="2714625" y="2685505"/>
            <a:ext cx="73025" cy="3279775"/>
          </a:xfrm>
          <a:custGeom>
            <a:avLst/>
            <a:gdLst>
              <a:gd name="T0" fmla="*/ 0 w 43"/>
              <a:gd name="T1" fmla="*/ 1870 h 1870"/>
              <a:gd name="T2" fmla="*/ 42 w 43"/>
              <a:gd name="T3" fmla="*/ 1870 h 1870"/>
              <a:gd name="T4" fmla="*/ 43 w 43"/>
              <a:gd name="T5" fmla="*/ 0 h 1870"/>
              <a:gd name="T6" fmla="*/ 0 w 43"/>
              <a:gd name="T7" fmla="*/ 0 h 1870"/>
              <a:gd name="T8" fmla="*/ 0 w 43"/>
              <a:gd name="T9" fmla="*/ 1870 h 1870"/>
            </a:gdLst>
            <a:ahLst/>
            <a:cxnLst>
              <a:cxn ang="0">
                <a:pos x="T0" y="T1"/>
              </a:cxn>
              <a:cxn ang="0">
                <a:pos x="T2" y="T3"/>
              </a:cxn>
              <a:cxn ang="0">
                <a:pos x="T4" y="T5"/>
              </a:cxn>
              <a:cxn ang="0">
                <a:pos x="T6" y="T7"/>
              </a:cxn>
              <a:cxn ang="0">
                <a:pos x="T8" y="T9"/>
              </a:cxn>
            </a:cxnLst>
            <a:rect l="0" t="0" r="r" b="b"/>
            <a:pathLst>
              <a:path w="43" h="1870">
                <a:moveTo>
                  <a:pt x="0" y="1870"/>
                </a:moveTo>
                <a:lnTo>
                  <a:pt x="42" y="1870"/>
                </a:lnTo>
                <a:lnTo>
                  <a:pt x="43" y="0"/>
                </a:lnTo>
                <a:lnTo>
                  <a:pt x="0" y="0"/>
                </a:lnTo>
                <a:lnTo>
                  <a:pt x="0" y="1870"/>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139" name="Freeform 203"/>
          <p:cNvSpPr>
            <a:spLocks/>
          </p:cNvSpPr>
          <p:nvPr/>
        </p:nvSpPr>
        <p:spPr bwMode="auto">
          <a:xfrm>
            <a:off x="2628900" y="2429917"/>
            <a:ext cx="249238" cy="258763"/>
          </a:xfrm>
          <a:custGeom>
            <a:avLst/>
            <a:gdLst>
              <a:gd name="T0" fmla="*/ 148 w 148"/>
              <a:gd name="T1" fmla="*/ 148 h 148"/>
              <a:gd name="T2" fmla="*/ 74 w 148"/>
              <a:gd name="T3" fmla="*/ 0 h 148"/>
              <a:gd name="T4" fmla="*/ 0 w 148"/>
              <a:gd name="T5" fmla="*/ 148 h 148"/>
              <a:gd name="T6" fmla="*/ 148 w 148"/>
              <a:gd name="T7" fmla="*/ 148 h 148"/>
            </a:gdLst>
            <a:ahLst/>
            <a:cxnLst>
              <a:cxn ang="0">
                <a:pos x="T0" y="T1"/>
              </a:cxn>
              <a:cxn ang="0">
                <a:pos x="T2" y="T3"/>
              </a:cxn>
              <a:cxn ang="0">
                <a:pos x="T4" y="T5"/>
              </a:cxn>
              <a:cxn ang="0">
                <a:pos x="T6" y="T7"/>
              </a:cxn>
            </a:cxnLst>
            <a:rect l="0" t="0" r="r" b="b"/>
            <a:pathLst>
              <a:path w="148" h="148">
                <a:moveTo>
                  <a:pt x="148" y="148"/>
                </a:moveTo>
                <a:lnTo>
                  <a:pt x="74" y="0"/>
                </a:lnTo>
                <a:lnTo>
                  <a:pt x="0" y="148"/>
                </a:lnTo>
                <a:lnTo>
                  <a:pt x="148" y="148"/>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152" name="Rectangle 216"/>
          <p:cNvSpPr>
            <a:spLocks noChangeArrowheads="1"/>
          </p:cNvSpPr>
          <p:nvPr/>
        </p:nvSpPr>
        <p:spPr bwMode="auto">
          <a:xfrm>
            <a:off x="3071813" y="4885780"/>
            <a:ext cx="865187"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53" name="Rectangle 217"/>
          <p:cNvSpPr>
            <a:spLocks noChangeArrowheads="1"/>
          </p:cNvSpPr>
          <p:nvPr/>
        </p:nvSpPr>
        <p:spPr bwMode="auto">
          <a:xfrm>
            <a:off x="3071813" y="4893717"/>
            <a:ext cx="874712"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54" name="Rectangle 218"/>
          <p:cNvSpPr>
            <a:spLocks noChangeArrowheads="1"/>
          </p:cNvSpPr>
          <p:nvPr/>
        </p:nvSpPr>
        <p:spPr bwMode="auto">
          <a:xfrm>
            <a:off x="3071813" y="4901655"/>
            <a:ext cx="930275" cy="188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56" name="Rectangle 220"/>
          <p:cNvSpPr>
            <a:spLocks noChangeArrowheads="1"/>
          </p:cNvSpPr>
          <p:nvPr/>
        </p:nvSpPr>
        <p:spPr bwMode="auto">
          <a:xfrm>
            <a:off x="3198813" y="5052467"/>
            <a:ext cx="16827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57" name="Rectangle 221"/>
          <p:cNvSpPr>
            <a:spLocks noChangeArrowheads="1"/>
          </p:cNvSpPr>
          <p:nvPr/>
        </p:nvSpPr>
        <p:spPr bwMode="auto">
          <a:xfrm>
            <a:off x="3198813" y="5058817"/>
            <a:ext cx="16827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58" name="Rectangle 222"/>
          <p:cNvSpPr>
            <a:spLocks noChangeArrowheads="1"/>
          </p:cNvSpPr>
          <p:nvPr/>
        </p:nvSpPr>
        <p:spPr bwMode="auto">
          <a:xfrm>
            <a:off x="3198813" y="5065167"/>
            <a:ext cx="223837"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60" name="Rectangle 224"/>
          <p:cNvSpPr>
            <a:spLocks noChangeArrowheads="1"/>
          </p:cNvSpPr>
          <p:nvPr/>
        </p:nvSpPr>
        <p:spPr bwMode="auto">
          <a:xfrm>
            <a:off x="3362325" y="5052467"/>
            <a:ext cx="477838"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61" name="Rectangle 225"/>
          <p:cNvSpPr>
            <a:spLocks noChangeArrowheads="1"/>
          </p:cNvSpPr>
          <p:nvPr/>
        </p:nvSpPr>
        <p:spPr bwMode="auto">
          <a:xfrm>
            <a:off x="3362325" y="5058817"/>
            <a:ext cx="48260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62" name="Rectangle 226"/>
          <p:cNvSpPr>
            <a:spLocks noChangeArrowheads="1"/>
          </p:cNvSpPr>
          <p:nvPr/>
        </p:nvSpPr>
        <p:spPr bwMode="auto">
          <a:xfrm>
            <a:off x="3362325" y="5065167"/>
            <a:ext cx="538163"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64" name="Rectangle 228"/>
          <p:cNvSpPr>
            <a:spLocks noChangeArrowheads="1"/>
          </p:cNvSpPr>
          <p:nvPr/>
        </p:nvSpPr>
        <p:spPr bwMode="auto">
          <a:xfrm>
            <a:off x="5670550" y="3826917"/>
            <a:ext cx="493713"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65" name="Rectangle 229"/>
          <p:cNvSpPr>
            <a:spLocks noChangeArrowheads="1"/>
          </p:cNvSpPr>
          <p:nvPr/>
        </p:nvSpPr>
        <p:spPr bwMode="auto">
          <a:xfrm>
            <a:off x="5641975" y="3798342"/>
            <a:ext cx="42227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66" name="Rectangle 230"/>
          <p:cNvSpPr>
            <a:spLocks noChangeArrowheads="1"/>
          </p:cNvSpPr>
          <p:nvPr/>
        </p:nvSpPr>
        <p:spPr bwMode="auto">
          <a:xfrm>
            <a:off x="5641975" y="3804692"/>
            <a:ext cx="477838" cy="18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67" name="Rectangle 231"/>
          <p:cNvSpPr>
            <a:spLocks noChangeArrowheads="1"/>
          </p:cNvSpPr>
          <p:nvPr/>
        </p:nvSpPr>
        <p:spPr bwMode="auto">
          <a:xfrm>
            <a:off x="5681663" y="3814217"/>
            <a:ext cx="401637"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000" b="1">
                <a:solidFill>
                  <a:srgbClr val="000000"/>
                </a:solidFill>
                <a:latin typeface="Times New Roman" pitchFamily="18" charset="0"/>
              </a:rPr>
              <a:t>Vendas</a:t>
            </a:r>
            <a:endParaRPr lang="en-US" sz="900" b="1">
              <a:latin typeface="Univers 45 Light" pitchFamily="2" charset="0"/>
            </a:endParaRPr>
          </a:p>
        </p:txBody>
      </p:sp>
      <p:sp>
        <p:nvSpPr>
          <p:cNvPr id="296168" name="Rectangle 232"/>
          <p:cNvSpPr>
            <a:spLocks noChangeArrowheads="1"/>
          </p:cNvSpPr>
          <p:nvPr/>
        </p:nvSpPr>
        <p:spPr bwMode="auto">
          <a:xfrm>
            <a:off x="5072063" y="4630192"/>
            <a:ext cx="442912"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69" name="Rectangle 233"/>
          <p:cNvSpPr>
            <a:spLocks noChangeArrowheads="1"/>
          </p:cNvSpPr>
          <p:nvPr/>
        </p:nvSpPr>
        <p:spPr bwMode="auto">
          <a:xfrm>
            <a:off x="5072063" y="4639717"/>
            <a:ext cx="498475"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70" name="Rectangle 234"/>
          <p:cNvSpPr>
            <a:spLocks noChangeArrowheads="1"/>
          </p:cNvSpPr>
          <p:nvPr/>
        </p:nvSpPr>
        <p:spPr bwMode="auto">
          <a:xfrm>
            <a:off x="5110163" y="4646067"/>
            <a:ext cx="420687"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000" b="1">
                <a:solidFill>
                  <a:srgbClr val="000000"/>
                </a:solidFill>
                <a:latin typeface="Times New Roman" pitchFamily="18" charset="0"/>
              </a:rPr>
              <a:t>revisão </a:t>
            </a:r>
            <a:endParaRPr lang="en-US" sz="900" b="1">
              <a:latin typeface="Univers 45 Light" pitchFamily="2" charset="0"/>
            </a:endParaRPr>
          </a:p>
        </p:txBody>
      </p:sp>
      <p:sp>
        <p:nvSpPr>
          <p:cNvPr id="296191" name="Rectangle 255"/>
          <p:cNvSpPr>
            <a:spLocks noChangeArrowheads="1"/>
          </p:cNvSpPr>
          <p:nvPr/>
        </p:nvSpPr>
        <p:spPr bwMode="auto">
          <a:xfrm>
            <a:off x="4705523" y="3283273"/>
            <a:ext cx="6731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92" name="Rectangle 256"/>
          <p:cNvSpPr>
            <a:spLocks noChangeArrowheads="1"/>
          </p:cNvSpPr>
          <p:nvPr/>
        </p:nvSpPr>
        <p:spPr bwMode="auto">
          <a:xfrm>
            <a:off x="4776961" y="3294385"/>
            <a:ext cx="519112"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93" name="Rectangle 257"/>
          <p:cNvSpPr>
            <a:spLocks noChangeArrowheads="1"/>
          </p:cNvSpPr>
          <p:nvPr/>
        </p:nvSpPr>
        <p:spPr bwMode="auto">
          <a:xfrm>
            <a:off x="4776961" y="3303910"/>
            <a:ext cx="574675"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194" name="Rectangle 258"/>
          <p:cNvSpPr>
            <a:spLocks noChangeArrowheads="1"/>
          </p:cNvSpPr>
          <p:nvPr/>
        </p:nvSpPr>
        <p:spPr bwMode="auto">
          <a:xfrm>
            <a:off x="4821411" y="3311848"/>
            <a:ext cx="493712"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000" b="1">
                <a:solidFill>
                  <a:srgbClr val="000000"/>
                </a:solidFill>
                <a:latin typeface="Times New Roman" pitchFamily="18" charset="0"/>
              </a:rPr>
              <a:t>Garantia</a:t>
            </a:r>
            <a:endParaRPr lang="en-US" sz="900" b="1">
              <a:latin typeface="Univers 45 Light" pitchFamily="2" charset="0"/>
            </a:endParaRPr>
          </a:p>
        </p:txBody>
      </p:sp>
      <p:sp>
        <p:nvSpPr>
          <p:cNvPr id="296200" name="Rectangle 264"/>
          <p:cNvSpPr>
            <a:spLocks noChangeArrowheads="1"/>
          </p:cNvSpPr>
          <p:nvPr/>
        </p:nvSpPr>
        <p:spPr bwMode="auto">
          <a:xfrm>
            <a:off x="4076700" y="5414417"/>
            <a:ext cx="98425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201" name="Rectangle 265"/>
          <p:cNvSpPr>
            <a:spLocks noChangeArrowheads="1"/>
          </p:cNvSpPr>
          <p:nvPr/>
        </p:nvSpPr>
        <p:spPr bwMode="auto">
          <a:xfrm>
            <a:off x="4076700" y="5423942"/>
            <a:ext cx="223838"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205" name="Rectangle 269"/>
          <p:cNvSpPr>
            <a:spLocks noChangeArrowheads="1"/>
          </p:cNvSpPr>
          <p:nvPr/>
        </p:nvSpPr>
        <p:spPr bwMode="auto">
          <a:xfrm>
            <a:off x="5651500" y="5290592"/>
            <a:ext cx="668338"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206" name="Rectangle 270"/>
          <p:cNvSpPr>
            <a:spLocks noChangeArrowheads="1"/>
          </p:cNvSpPr>
          <p:nvPr/>
        </p:nvSpPr>
        <p:spPr bwMode="auto">
          <a:xfrm>
            <a:off x="5651500" y="5296942"/>
            <a:ext cx="7239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208" name="Rectangle 272"/>
          <p:cNvSpPr>
            <a:spLocks noChangeArrowheads="1"/>
          </p:cNvSpPr>
          <p:nvPr/>
        </p:nvSpPr>
        <p:spPr bwMode="auto">
          <a:xfrm>
            <a:off x="5499100" y="5455692"/>
            <a:ext cx="922338"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209" name="Rectangle 273"/>
          <p:cNvSpPr>
            <a:spLocks noChangeArrowheads="1"/>
          </p:cNvSpPr>
          <p:nvPr/>
        </p:nvSpPr>
        <p:spPr bwMode="auto">
          <a:xfrm>
            <a:off x="5499100" y="5463630"/>
            <a:ext cx="284163"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211" name="Rectangle 275"/>
          <p:cNvSpPr>
            <a:spLocks noChangeArrowheads="1"/>
          </p:cNvSpPr>
          <p:nvPr/>
        </p:nvSpPr>
        <p:spPr bwMode="auto">
          <a:xfrm>
            <a:off x="5724525" y="5463630"/>
            <a:ext cx="7556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213" name="Rectangle 277"/>
          <p:cNvSpPr>
            <a:spLocks noChangeArrowheads="1"/>
          </p:cNvSpPr>
          <p:nvPr/>
        </p:nvSpPr>
        <p:spPr bwMode="auto">
          <a:xfrm>
            <a:off x="5907088" y="2973392"/>
            <a:ext cx="668337"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214" name="Rectangle 278"/>
          <p:cNvSpPr>
            <a:spLocks noChangeArrowheads="1"/>
          </p:cNvSpPr>
          <p:nvPr/>
        </p:nvSpPr>
        <p:spPr bwMode="auto">
          <a:xfrm>
            <a:off x="5907088" y="2979742"/>
            <a:ext cx="674687"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215" name="Rectangle 279"/>
          <p:cNvSpPr>
            <a:spLocks noChangeArrowheads="1"/>
          </p:cNvSpPr>
          <p:nvPr/>
        </p:nvSpPr>
        <p:spPr bwMode="auto">
          <a:xfrm>
            <a:off x="5907088" y="2989267"/>
            <a:ext cx="7302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217" name="Rectangle 281"/>
          <p:cNvSpPr>
            <a:spLocks noChangeArrowheads="1"/>
          </p:cNvSpPr>
          <p:nvPr/>
        </p:nvSpPr>
        <p:spPr bwMode="auto">
          <a:xfrm>
            <a:off x="2212975" y="2729955"/>
            <a:ext cx="22399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218" name="Rectangle 282"/>
          <p:cNvSpPr>
            <a:spLocks noChangeArrowheads="1"/>
          </p:cNvSpPr>
          <p:nvPr/>
        </p:nvSpPr>
        <p:spPr bwMode="auto">
          <a:xfrm>
            <a:off x="2751138" y="5916067"/>
            <a:ext cx="3751262" cy="74613"/>
          </a:xfrm>
          <a:prstGeom prst="rect">
            <a:avLst/>
          </a:prstGeom>
          <a:solidFill>
            <a:srgbClr val="C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219" name="Freeform 283"/>
          <p:cNvSpPr>
            <a:spLocks/>
          </p:cNvSpPr>
          <p:nvPr/>
        </p:nvSpPr>
        <p:spPr bwMode="auto">
          <a:xfrm>
            <a:off x="6500813" y="5823992"/>
            <a:ext cx="249237" cy="257175"/>
          </a:xfrm>
          <a:custGeom>
            <a:avLst/>
            <a:gdLst>
              <a:gd name="T0" fmla="*/ 0 w 148"/>
              <a:gd name="T1" fmla="*/ 147 h 147"/>
              <a:gd name="T2" fmla="*/ 148 w 148"/>
              <a:gd name="T3" fmla="*/ 74 h 147"/>
              <a:gd name="T4" fmla="*/ 0 w 148"/>
              <a:gd name="T5" fmla="*/ 0 h 147"/>
              <a:gd name="T6" fmla="*/ 0 w 148"/>
              <a:gd name="T7" fmla="*/ 147 h 147"/>
            </a:gdLst>
            <a:ahLst/>
            <a:cxnLst>
              <a:cxn ang="0">
                <a:pos x="T0" y="T1"/>
              </a:cxn>
              <a:cxn ang="0">
                <a:pos x="T2" y="T3"/>
              </a:cxn>
              <a:cxn ang="0">
                <a:pos x="T4" y="T5"/>
              </a:cxn>
              <a:cxn ang="0">
                <a:pos x="T6" y="T7"/>
              </a:cxn>
            </a:cxnLst>
            <a:rect l="0" t="0" r="r" b="b"/>
            <a:pathLst>
              <a:path w="148" h="147">
                <a:moveTo>
                  <a:pt x="0" y="147"/>
                </a:moveTo>
                <a:lnTo>
                  <a:pt x="148" y="74"/>
                </a:lnTo>
                <a:lnTo>
                  <a:pt x="0" y="0"/>
                </a:lnTo>
                <a:lnTo>
                  <a:pt x="0" y="14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20" name="Rectangle 284"/>
          <p:cNvSpPr>
            <a:spLocks noChangeArrowheads="1"/>
          </p:cNvSpPr>
          <p:nvPr/>
        </p:nvSpPr>
        <p:spPr bwMode="auto">
          <a:xfrm>
            <a:off x="2751138" y="5916067"/>
            <a:ext cx="3751262" cy="74613"/>
          </a:xfrm>
          <a:prstGeom prst="rect">
            <a:avLst/>
          </a:prstGeom>
          <a:solidFill>
            <a:srgbClr val="C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221" name="Freeform 285"/>
          <p:cNvSpPr>
            <a:spLocks/>
          </p:cNvSpPr>
          <p:nvPr/>
        </p:nvSpPr>
        <p:spPr bwMode="auto">
          <a:xfrm>
            <a:off x="6500813" y="5823992"/>
            <a:ext cx="249237" cy="257175"/>
          </a:xfrm>
          <a:custGeom>
            <a:avLst/>
            <a:gdLst>
              <a:gd name="T0" fmla="*/ 0 w 148"/>
              <a:gd name="T1" fmla="*/ 147 h 147"/>
              <a:gd name="T2" fmla="*/ 148 w 148"/>
              <a:gd name="T3" fmla="*/ 74 h 147"/>
              <a:gd name="T4" fmla="*/ 0 w 148"/>
              <a:gd name="T5" fmla="*/ 0 h 147"/>
              <a:gd name="T6" fmla="*/ 0 w 148"/>
              <a:gd name="T7" fmla="*/ 147 h 147"/>
            </a:gdLst>
            <a:ahLst/>
            <a:cxnLst>
              <a:cxn ang="0">
                <a:pos x="T0" y="T1"/>
              </a:cxn>
              <a:cxn ang="0">
                <a:pos x="T2" y="T3"/>
              </a:cxn>
              <a:cxn ang="0">
                <a:pos x="T4" y="T5"/>
              </a:cxn>
              <a:cxn ang="0">
                <a:pos x="T6" y="T7"/>
              </a:cxn>
            </a:cxnLst>
            <a:rect l="0" t="0" r="r" b="b"/>
            <a:pathLst>
              <a:path w="148" h="147">
                <a:moveTo>
                  <a:pt x="0" y="147"/>
                </a:moveTo>
                <a:lnTo>
                  <a:pt x="148" y="74"/>
                </a:lnTo>
                <a:lnTo>
                  <a:pt x="0" y="0"/>
                </a:lnTo>
                <a:lnTo>
                  <a:pt x="0" y="14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22" name="Freeform 286"/>
          <p:cNvSpPr>
            <a:spLocks/>
          </p:cNvSpPr>
          <p:nvPr/>
        </p:nvSpPr>
        <p:spPr bwMode="auto">
          <a:xfrm>
            <a:off x="2714625" y="2685505"/>
            <a:ext cx="73025" cy="3279775"/>
          </a:xfrm>
          <a:custGeom>
            <a:avLst/>
            <a:gdLst>
              <a:gd name="T0" fmla="*/ 0 w 43"/>
              <a:gd name="T1" fmla="*/ 1870 h 1870"/>
              <a:gd name="T2" fmla="*/ 42 w 43"/>
              <a:gd name="T3" fmla="*/ 1870 h 1870"/>
              <a:gd name="T4" fmla="*/ 43 w 43"/>
              <a:gd name="T5" fmla="*/ 0 h 1870"/>
              <a:gd name="T6" fmla="*/ 0 w 43"/>
              <a:gd name="T7" fmla="*/ 0 h 1870"/>
              <a:gd name="T8" fmla="*/ 0 w 43"/>
              <a:gd name="T9" fmla="*/ 1870 h 1870"/>
            </a:gdLst>
            <a:ahLst/>
            <a:cxnLst>
              <a:cxn ang="0">
                <a:pos x="T0" y="T1"/>
              </a:cxn>
              <a:cxn ang="0">
                <a:pos x="T2" y="T3"/>
              </a:cxn>
              <a:cxn ang="0">
                <a:pos x="T4" y="T5"/>
              </a:cxn>
              <a:cxn ang="0">
                <a:pos x="T6" y="T7"/>
              </a:cxn>
              <a:cxn ang="0">
                <a:pos x="T8" y="T9"/>
              </a:cxn>
            </a:cxnLst>
            <a:rect l="0" t="0" r="r" b="b"/>
            <a:pathLst>
              <a:path w="43" h="1870">
                <a:moveTo>
                  <a:pt x="0" y="1870"/>
                </a:moveTo>
                <a:lnTo>
                  <a:pt x="42" y="1870"/>
                </a:lnTo>
                <a:lnTo>
                  <a:pt x="43" y="0"/>
                </a:lnTo>
                <a:lnTo>
                  <a:pt x="0" y="0"/>
                </a:lnTo>
                <a:lnTo>
                  <a:pt x="0" y="1870"/>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23" name="Freeform 287"/>
          <p:cNvSpPr>
            <a:spLocks/>
          </p:cNvSpPr>
          <p:nvPr/>
        </p:nvSpPr>
        <p:spPr bwMode="auto">
          <a:xfrm>
            <a:off x="2628900" y="2429917"/>
            <a:ext cx="249238" cy="258763"/>
          </a:xfrm>
          <a:custGeom>
            <a:avLst/>
            <a:gdLst>
              <a:gd name="T0" fmla="*/ 148 w 148"/>
              <a:gd name="T1" fmla="*/ 148 h 148"/>
              <a:gd name="T2" fmla="*/ 74 w 148"/>
              <a:gd name="T3" fmla="*/ 0 h 148"/>
              <a:gd name="T4" fmla="*/ 0 w 148"/>
              <a:gd name="T5" fmla="*/ 148 h 148"/>
              <a:gd name="T6" fmla="*/ 148 w 148"/>
              <a:gd name="T7" fmla="*/ 148 h 148"/>
            </a:gdLst>
            <a:ahLst/>
            <a:cxnLst>
              <a:cxn ang="0">
                <a:pos x="T0" y="T1"/>
              </a:cxn>
              <a:cxn ang="0">
                <a:pos x="T2" y="T3"/>
              </a:cxn>
              <a:cxn ang="0">
                <a:pos x="T4" y="T5"/>
              </a:cxn>
              <a:cxn ang="0">
                <a:pos x="T6" y="T7"/>
              </a:cxn>
            </a:cxnLst>
            <a:rect l="0" t="0" r="r" b="b"/>
            <a:pathLst>
              <a:path w="148" h="148">
                <a:moveTo>
                  <a:pt x="148" y="148"/>
                </a:moveTo>
                <a:lnTo>
                  <a:pt x="74" y="0"/>
                </a:lnTo>
                <a:lnTo>
                  <a:pt x="0" y="148"/>
                </a:lnTo>
                <a:lnTo>
                  <a:pt x="148" y="148"/>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24" name="Freeform 288"/>
          <p:cNvSpPr>
            <a:spLocks/>
          </p:cNvSpPr>
          <p:nvPr/>
        </p:nvSpPr>
        <p:spPr bwMode="auto">
          <a:xfrm>
            <a:off x="2714625" y="2685505"/>
            <a:ext cx="73025" cy="3279775"/>
          </a:xfrm>
          <a:custGeom>
            <a:avLst/>
            <a:gdLst>
              <a:gd name="T0" fmla="*/ 0 w 43"/>
              <a:gd name="T1" fmla="*/ 1870 h 1870"/>
              <a:gd name="T2" fmla="*/ 42 w 43"/>
              <a:gd name="T3" fmla="*/ 1870 h 1870"/>
              <a:gd name="T4" fmla="*/ 43 w 43"/>
              <a:gd name="T5" fmla="*/ 0 h 1870"/>
              <a:gd name="T6" fmla="*/ 0 w 43"/>
              <a:gd name="T7" fmla="*/ 0 h 1870"/>
              <a:gd name="T8" fmla="*/ 0 w 43"/>
              <a:gd name="T9" fmla="*/ 1870 h 1870"/>
            </a:gdLst>
            <a:ahLst/>
            <a:cxnLst>
              <a:cxn ang="0">
                <a:pos x="T0" y="T1"/>
              </a:cxn>
              <a:cxn ang="0">
                <a:pos x="T2" y="T3"/>
              </a:cxn>
              <a:cxn ang="0">
                <a:pos x="T4" y="T5"/>
              </a:cxn>
              <a:cxn ang="0">
                <a:pos x="T6" y="T7"/>
              </a:cxn>
              <a:cxn ang="0">
                <a:pos x="T8" y="T9"/>
              </a:cxn>
            </a:cxnLst>
            <a:rect l="0" t="0" r="r" b="b"/>
            <a:pathLst>
              <a:path w="43" h="1870">
                <a:moveTo>
                  <a:pt x="0" y="1870"/>
                </a:moveTo>
                <a:lnTo>
                  <a:pt x="42" y="1870"/>
                </a:lnTo>
                <a:lnTo>
                  <a:pt x="43" y="0"/>
                </a:lnTo>
                <a:lnTo>
                  <a:pt x="0" y="0"/>
                </a:lnTo>
                <a:lnTo>
                  <a:pt x="0" y="1870"/>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25" name="Freeform 289"/>
          <p:cNvSpPr>
            <a:spLocks/>
          </p:cNvSpPr>
          <p:nvPr/>
        </p:nvSpPr>
        <p:spPr bwMode="auto">
          <a:xfrm>
            <a:off x="2628900" y="2429917"/>
            <a:ext cx="249238" cy="258763"/>
          </a:xfrm>
          <a:custGeom>
            <a:avLst/>
            <a:gdLst>
              <a:gd name="T0" fmla="*/ 148 w 148"/>
              <a:gd name="T1" fmla="*/ 148 h 148"/>
              <a:gd name="T2" fmla="*/ 74 w 148"/>
              <a:gd name="T3" fmla="*/ 0 h 148"/>
              <a:gd name="T4" fmla="*/ 0 w 148"/>
              <a:gd name="T5" fmla="*/ 148 h 148"/>
              <a:gd name="T6" fmla="*/ 148 w 148"/>
              <a:gd name="T7" fmla="*/ 148 h 148"/>
            </a:gdLst>
            <a:ahLst/>
            <a:cxnLst>
              <a:cxn ang="0">
                <a:pos x="T0" y="T1"/>
              </a:cxn>
              <a:cxn ang="0">
                <a:pos x="T2" y="T3"/>
              </a:cxn>
              <a:cxn ang="0">
                <a:pos x="T4" y="T5"/>
              </a:cxn>
              <a:cxn ang="0">
                <a:pos x="T6" y="T7"/>
              </a:cxn>
            </a:cxnLst>
            <a:rect l="0" t="0" r="r" b="b"/>
            <a:pathLst>
              <a:path w="148" h="148">
                <a:moveTo>
                  <a:pt x="148" y="148"/>
                </a:moveTo>
                <a:lnTo>
                  <a:pt x="74" y="0"/>
                </a:lnTo>
                <a:lnTo>
                  <a:pt x="0" y="148"/>
                </a:lnTo>
                <a:lnTo>
                  <a:pt x="148" y="148"/>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grpSp>
        <p:nvGrpSpPr>
          <p:cNvPr id="296226" name="Group 290"/>
          <p:cNvGrpSpPr>
            <a:grpSpLocks/>
          </p:cNvGrpSpPr>
          <p:nvPr/>
        </p:nvGrpSpPr>
        <p:grpSpPr bwMode="auto">
          <a:xfrm>
            <a:off x="4545013" y="2417217"/>
            <a:ext cx="9525" cy="3500438"/>
            <a:chOff x="2204" y="921"/>
            <a:chExt cx="6" cy="1996"/>
          </a:xfrm>
        </p:grpSpPr>
        <p:sp>
          <p:nvSpPr>
            <p:cNvPr id="296227" name="Freeform 291"/>
            <p:cNvSpPr>
              <a:spLocks/>
            </p:cNvSpPr>
            <p:nvPr/>
          </p:nvSpPr>
          <p:spPr bwMode="auto">
            <a:xfrm>
              <a:off x="2204" y="921"/>
              <a:ext cx="6" cy="33"/>
            </a:xfrm>
            <a:custGeom>
              <a:avLst/>
              <a:gdLst>
                <a:gd name="T0" fmla="*/ 6 w 6"/>
                <a:gd name="T1" fmla="*/ 5 h 33"/>
                <a:gd name="T2" fmla="*/ 6 w 6"/>
                <a:gd name="T3" fmla="*/ 3 h 33"/>
                <a:gd name="T4" fmla="*/ 5 w 6"/>
                <a:gd name="T5" fmla="*/ 2 h 33"/>
                <a:gd name="T6" fmla="*/ 4 w 6"/>
                <a:gd name="T7" fmla="*/ 1 h 33"/>
                <a:gd name="T8" fmla="*/ 3 w 6"/>
                <a:gd name="T9" fmla="*/ 0 h 33"/>
                <a:gd name="T10" fmla="*/ 2 w 6"/>
                <a:gd name="T11" fmla="*/ 1 h 33"/>
                <a:gd name="T12" fmla="*/ 1 w 6"/>
                <a:gd name="T13" fmla="*/ 2 h 33"/>
                <a:gd name="T14" fmla="*/ 0 w 6"/>
                <a:gd name="T15" fmla="*/ 3 h 33"/>
                <a:gd name="T16" fmla="*/ 0 w 6"/>
                <a:gd name="T17" fmla="*/ 29 h 33"/>
                <a:gd name="T18" fmla="*/ 0 w 6"/>
                <a:gd name="T19" fmla="*/ 30 h 33"/>
                <a:gd name="T20" fmla="*/ 1 w 6"/>
                <a:gd name="T21" fmla="*/ 31 h 33"/>
                <a:gd name="T22" fmla="*/ 2 w 6"/>
                <a:gd name="T23" fmla="*/ 32 h 33"/>
                <a:gd name="T24" fmla="*/ 3 w 6"/>
                <a:gd name="T25" fmla="*/ 33 h 33"/>
                <a:gd name="T26" fmla="*/ 4 w 6"/>
                <a:gd name="T27" fmla="*/ 33 h 33"/>
                <a:gd name="T28" fmla="*/ 5 w 6"/>
                <a:gd name="T29" fmla="*/ 32 h 33"/>
                <a:gd name="T30" fmla="*/ 6 w 6"/>
                <a:gd name="T31" fmla="*/ 31 h 33"/>
                <a:gd name="T32" fmla="*/ 6 w 6"/>
                <a:gd name="T33" fmla="*/ 30 h 33"/>
                <a:gd name="T34" fmla="*/ 6 w 6"/>
                <a:gd name="T35" fmla="*/ 5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 h="33">
                  <a:moveTo>
                    <a:pt x="6" y="5"/>
                  </a:moveTo>
                  <a:lnTo>
                    <a:pt x="6" y="3"/>
                  </a:lnTo>
                  <a:lnTo>
                    <a:pt x="5" y="2"/>
                  </a:lnTo>
                  <a:lnTo>
                    <a:pt x="4" y="1"/>
                  </a:lnTo>
                  <a:lnTo>
                    <a:pt x="3" y="0"/>
                  </a:lnTo>
                  <a:lnTo>
                    <a:pt x="2" y="1"/>
                  </a:lnTo>
                  <a:lnTo>
                    <a:pt x="1" y="2"/>
                  </a:lnTo>
                  <a:lnTo>
                    <a:pt x="0" y="3"/>
                  </a:lnTo>
                  <a:lnTo>
                    <a:pt x="0" y="29"/>
                  </a:lnTo>
                  <a:lnTo>
                    <a:pt x="0" y="30"/>
                  </a:lnTo>
                  <a:lnTo>
                    <a:pt x="1" y="31"/>
                  </a:lnTo>
                  <a:lnTo>
                    <a:pt x="2" y="32"/>
                  </a:lnTo>
                  <a:lnTo>
                    <a:pt x="3" y="33"/>
                  </a:lnTo>
                  <a:lnTo>
                    <a:pt x="4" y="33"/>
                  </a:lnTo>
                  <a:lnTo>
                    <a:pt x="5" y="32"/>
                  </a:lnTo>
                  <a:lnTo>
                    <a:pt x="6" y="31"/>
                  </a:lnTo>
                  <a:lnTo>
                    <a:pt x="6" y="30"/>
                  </a:lnTo>
                  <a:lnTo>
                    <a:pt x="6"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28" name="Freeform 292"/>
            <p:cNvSpPr>
              <a:spLocks/>
            </p:cNvSpPr>
            <p:nvPr/>
          </p:nvSpPr>
          <p:spPr bwMode="auto">
            <a:xfrm>
              <a:off x="2204" y="967"/>
              <a:ext cx="6" cy="33"/>
            </a:xfrm>
            <a:custGeom>
              <a:avLst/>
              <a:gdLst>
                <a:gd name="T0" fmla="*/ 6 w 6"/>
                <a:gd name="T1" fmla="*/ 4 h 33"/>
                <a:gd name="T2" fmla="*/ 6 w 6"/>
                <a:gd name="T3" fmla="*/ 3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3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4"/>
                  </a:moveTo>
                  <a:lnTo>
                    <a:pt x="6" y="3"/>
                  </a:lnTo>
                  <a:lnTo>
                    <a:pt x="6" y="1"/>
                  </a:lnTo>
                  <a:lnTo>
                    <a:pt x="5" y="0"/>
                  </a:lnTo>
                  <a:lnTo>
                    <a:pt x="4" y="0"/>
                  </a:lnTo>
                  <a:lnTo>
                    <a:pt x="3" y="0"/>
                  </a:lnTo>
                  <a:lnTo>
                    <a:pt x="2" y="0"/>
                  </a:lnTo>
                  <a:lnTo>
                    <a:pt x="1" y="1"/>
                  </a:lnTo>
                  <a:lnTo>
                    <a:pt x="0" y="3"/>
                  </a:lnTo>
                  <a:lnTo>
                    <a:pt x="0" y="29"/>
                  </a:lnTo>
                  <a:lnTo>
                    <a:pt x="0" y="30"/>
                  </a:lnTo>
                  <a:lnTo>
                    <a:pt x="1" y="31"/>
                  </a:lnTo>
                  <a:lnTo>
                    <a:pt x="2" y="32"/>
                  </a:lnTo>
                  <a:lnTo>
                    <a:pt x="3" y="33"/>
                  </a:lnTo>
                  <a:lnTo>
                    <a:pt x="4" y="33"/>
                  </a:lnTo>
                  <a:lnTo>
                    <a:pt x="5" y="32"/>
                  </a:lnTo>
                  <a:lnTo>
                    <a:pt x="6" y="31"/>
                  </a:lnTo>
                  <a:lnTo>
                    <a:pt x="6" y="30"/>
                  </a:lnTo>
                  <a:lnTo>
                    <a:pt x="6"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29" name="Freeform 293"/>
            <p:cNvSpPr>
              <a:spLocks/>
            </p:cNvSpPr>
            <p:nvPr/>
          </p:nvSpPr>
          <p:spPr bwMode="auto">
            <a:xfrm>
              <a:off x="2204" y="1013"/>
              <a:ext cx="6" cy="33"/>
            </a:xfrm>
            <a:custGeom>
              <a:avLst/>
              <a:gdLst>
                <a:gd name="T0" fmla="*/ 6 w 6"/>
                <a:gd name="T1" fmla="*/ 4 h 33"/>
                <a:gd name="T2" fmla="*/ 6 w 6"/>
                <a:gd name="T3" fmla="*/ 3 h 33"/>
                <a:gd name="T4" fmla="*/ 6 w 6"/>
                <a:gd name="T5" fmla="*/ 2 h 33"/>
                <a:gd name="T6" fmla="*/ 5 w 6"/>
                <a:gd name="T7" fmla="*/ 0 h 33"/>
                <a:gd name="T8" fmla="*/ 4 w 6"/>
                <a:gd name="T9" fmla="*/ 0 h 33"/>
                <a:gd name="T10" fmla="*/ 3 w 6"/>
                <a:gd name="T11" fmla="*/ 0 h 33"/>
                <a:gd name="T12" fmla="*/ 2 w 6"/>
                <a:gd name="T13" fmla="*/ 0 h 33"/>
                <a:gd name="T14" fmla="*/ 1 w 6"/>
                <a:gd name="T15" fmla="*/ 2 h 33"/>
                <a:gd name="T16" fmla="*/ 0 w 6"/>
                <a:gd name="T17" fmla="*/ 3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4"/>
                  </a:moveTo>
                  <a:lnTo>
                    <a:pt x="6" y="3"/>
                  </a:lnTo>
                  <a:lnTo>
                    <a:pt x="6" y="2"/>
                  </a:lnTo>
                  <a:lnTo>
                    <a:pt x="5" y="0"/>
                  </a:lnTo>
                  <a:lnTo>
                    <a:pt x="4" y="0"/>
                  </a:lnTo>
                  <a:lnTo>
                    <a:pt x="3" y="0"/>
                  </a:lnTo>
                  <a:lnTo>
                    <a:pt x="2" y="0"/>
                  </a:lnTo>
                  <a:lnTo>
                    <a:pt x="1" y="2"/>
                  </a:lnTo>
                  <a:lnTo>
                    <a:pt x="0" y="3"/>
                  </a:lnTo>
                  <a:lnTo>
                    <a:pt x="0" y="29"/>
                  </a:lnTo>
                  <a:lnTo>
                    <a:pt x="0" y="30"/>
                  </a:lnTo>
                  <a:lnTo>
                    <a:pt x="1" y="31"/>
                  </a:lnTo>
                  <a:lnTo>
                    <a:pt x="2" y="32"/>
                  </a:lnTo>
                  <a:lnTo>
                    <a:pt x="3" y="33"/>
                  </a:lnTo>
                  <a:lnTo>
                    <a:pt x="4" y="33"/>
                  </a:lnTo>
                  <a:lnTo>
                    <a:pt x="5" y="32"/>
                  </a:lnTo>
                  <a:lnTo>
                    <a:pt x="6" y="31"/>
                  </a:lnTo>
                  <a:lnTo>
                    <a:pt x="6" y="30"/>
                  </a:lnTo>
                  <a:lnTo>
                    <a:pt x="6"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30" name="Freeform 294"/>
            <p:cNvSpPr>
              <a:spLocks/>
            </p:cNvSpPr>
            <p:nvPr/>
          </p:nvSpPr>
          <p:spPr bwMode="auto">
            <a:xfrm>
              <a:off x="2204" y="1060"/>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29 h 33"/>
                <a:gd name="T22" fmla="*/ 1 w 6"/>
                <a:gd name="T23" fmla="*/ 30 h 33"/>
                <a:gd name="T24" fmla="*/ 2 w 6"/>
                <a:gd name="T25" fmla="*/ 31 h 33"/>
                <a:gd name="T26" fmla="*/ 3 w 6"/>
                <a:gd name="T27" fmla="*/ 33 h 33"/>
                <a:gd name="T28" fmla="*/ 4 w 6"/>
                <a:gd name="T29" fmla="*/ 33 h 33"/>
                <a:gd name="T30" fmla="*/ 5 w 6"/>
                <a:gd name="T31" fmla="*/ 31 h 33"/>
                <a:gd name="T32" fmla="*/ 6 w 6"/>
                <a:gd name="T33" fmla="*/ 30 h 33"/>
                <a:gd name="T34" fmla="*/ 6 w 6"/>
                <a:gd name="T35" fmla="*/ 29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29"/>
                  </a:lnTo>
                  <a:lnTo>
                    <a:pt x="1" y="30"/>
                  </a:lnTo>
                  <a:lnTo>
                    <a:pt x="2" y="31"/>
                  </a:lnTo>
                  <a:lnTo>
                    <a:pt x="3" y="33"/>
                  </a:lnTo>
                  <a:lnTo>
                    <a:pt x="4" y="33"/>
                  </a:lnTo>
                  <a:lnTo>
                    <a:pt x="5" y="31"/>
                  </a:lnTo>
                  <a:lnTo>
                    <a:pt x="6" y="30"/>
                  </a:lnTo>
                  <a:lnTo>
                    <a:pt x="6" y="29"/>
                  </a:lnTo>
                  <a:lnTo>
                    <a:pt x="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31" name="Freeform 295"/>
            <p:cNvSpPr>
              <a:spLocks/>
            </p:cNvSpPr>
            <p:nvPr/>
          </p:nvSpPr>
          <p:spPr bwMode="auto">
            <a:xfrm>
              <a:off x="2204" y="1106"/>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29 h 33"/>
                <a:gd name="T22" fmla="*/ 1 w 6"/>
                <a:gd name="T23" fmla="*/ 30 h 33"/>
                <a:gd name="T24" fmla="*/ 2 w 6"/>
                <a:gd name="T25" fmla="*/ 32 h 33"/>
                <a:gd name="T26" fmla="*/ 3 w 6"/>
                <a:gd name="T27" fmla="*/ 33 h 33"/>
                <a:gd name="T28" fmla="*/ 4 w 6"/>
                <a:gd name="T29" fmla="*/ 33 h 33"/>
                <a:gd name="T30" fmla="*/ 5 w 6"/>
                <a:gd name="T31" fmla="*/ 32 h 33"/>
                <a:gd name="T32" fmla="*/ 6 w 6"/>
                <a:gd name="T33" fmla="*/ 30 h 33"/>
                <a:gd name="T34" fmla="*/ 6 w 6"/>
                <a:gd name="T35" fmla="*/ 29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29"/>
                  </a:lnTo>
                  <a:lnTo>
                    <a:pt x="1" y="30"/>
                  </a:lnTo>
                  <a:lnTo>
                    <a:pt x="2" y="32"/>
                  </a:lnTo>
                  <a:lnTo>
                    <a:pt x="3" y="33"/>
                  </a:lnTo>
                  <a:lnTo>
                    <a:pt x="4" y="33"/>
                  </a:lnTo>
                  <a:lnTo>
                    <a:pt x="5" y="32"/>
                  </a:lnTo>
                  <a:lnTo>
                    <a:pt x="6" y="30"/>
                  </a:lnTo>
                  <a:lnTo>
                    <a:pt x="6" y="29"/>
                  </a:lnTo>
                  <a:lnTo>
                    <a:pt x="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32" name="Freeform 296"/>
            <p:cNvSpPr>
              <a:spLocks/>
            </p:cNvSpPr>
            <p:nvPr/>
          </p:nvSpPr>
          <p:spPr bwMode="auto">
            <a:xfrm>
              <a:off x="2204" y="1152"/>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30"/>
                  </a:lnTo>
                  <a:lnTo>
                    <a:pt x="1" y="31"/>
                  </a:lnTo>
                  <a:lnTo>
                    <a:pt x="2" y="32"/>
                  </a:lnTo>
                  <a:lnTo>
                    <a:pt x="3" y="33"/>
                  </a:lnTo>
                  <a:lnTo>
                    <a:pt x="4" y="33"/>
                  </a:lnTo>
                  <a:lnTo>
                    <a:pt x="5" y="32"/>
                  </a:lnTo>
                  <a:lnTo>
                    <a:pt x="6" y="31"/>
                  </a:lnTo>
                  <a:lnTo>
                    <a:pt x="6" y="30"/>
                  </a:lnTo>
                  <a:lnTo>
                    <a:pt x="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33" name="Freeform 297"/>
            <p:cNvSpPr>
              <a:spLocks/>
            </p:cNvSpPr>
            <p:nvPr/>
          </p:nvSpPr>
          <p:spPr bwMode="auto">
            <a:xfrm>
              <a:off x="2204" y="1198"/>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9"/>
                  </a:lnTo>
                  <a:lnTo>
                    <a:pt x="0" y="30"/>
                  </a:lnTo>
                  <a:lnTo>
                    <a:pt x="1" y="31"/>
                  </a:lnTo>
                  <a:lnTo>
                    <a:pt x="2" y="32"/>
                  </a:lnTo>
                  <a:lnTo>
                    <a:pt x="3" y="33"/>
                  </a:lnTo>
                  <a:lnTo>
                    <a:pt x="4" y="33"/>
                  </a:lnTo>
                  <a:lnTo>
                    <a:pt x="5" y="32"/>
                  </a:lnTo>
                  <a:lnTo>
                    <a:pt x="6" y="31"/>
                  </a:lnTo>
                  <a:lnTo>
                    <a:pt x="6" y="30"/>
                  </a:lnTo>
                  <a:lnTo>
                    <a:pt x="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34" name="Freeform 298"/>
            <p:cNvSpPr>
              <a:spLocks/>
            </p:cNvSpPr>
            <p:nvPr/>
          </p:nvSpPr>
          <p:spPr bwMode="auto">
            <a:xfrm>
              <a:off x="2204" y="1244"/>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9"/>
                  </a:lnTo>
                  <a:lnTo>
                    <a:pt x="0" y="30"/>
                  </a:lnTo>
                  <a:lnTo>
                    <a:pt x="1" y="31"/>
                  </a:lnTo>
                  <a:lnTo>
                    <a:pt x="2" y="32"/>
                  </a:lnTo>
                  <a:lnTo>
                    <a:pt x="3" y="33"/>
                  </a:lnTo>
                  <a:lnTo>
                    <a:pt x="4" y="33"/>
                  </a:lnTo>
                  <a:lnTo>
                    <a:pt x="5" y="32"/>
                  </a:lnTo>
                  <a:lnTo>
                    <a:pt x="6" y="31"/>
                  </a:lnTo>
                  <a:lnTo>
                    <a:pt x="6" y="30"/>
                  </a:lnTo>
                  <a:lnTo>
                    <a:pt x="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35" name="Freeform 299"/>
            <p:cNvSpPr>
              <a:spLocks/>
            </p:cNvSpPr>
            <p:nvPr/>
          </p:nvSpPr>
          <p:spPr bwMode="auto">
            <a:xfrm>
              <a:off x="2204" y="1290"/>
              <a:ext cx="6" cy="33"/>
            </a:xfrm>
            <a:custGeom>
              <a:avLst/>
              <a:gdLst>
                <a:gd name="T0" fmla="*/ 6 w 6"/>
                <a:gd name="T1" fmla="*/ 4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4"/>
                  </a:moveTo>
                  <a:lnTo>
                    <a:pt x="6" y="2"/>
                  </a:lnTo>
                  <a:lnTo>
                    <a:pt x="6" y="1"/>
                  </a:lnTo>
                  <a:lnTo>
                    <a:pt x="5" y="0"/>
                  </a:lnTo>
                  <a:lnTo>
                    <a:pt x="4" y="0"/>
                  </a:lnTo>
                  <a:lnTo>
                    <a:pt x="3" y="0"/>
                  </a:lnTo>
                  <a:lnTo>
                    <a:pt x="2" y="0"/>
                  </a:lnTo>
                  <a:lnTo>
                    <a:pt x="1" y="1"/>
                  </a:lnTo>
                  <a:lnTo>
                    <a:pt x="0" y="2"/>
                  </a:lnTo>
                  <a:lnTo>
                    <a:pt x="0" y="29"/>
                  </a:lnTo>
                  <a:lnTo>
                    <a:pt x="0" y="30"/>
                  </a:lnTo>
                  <a:lnTo>
                    <a:pt x="1" y="31"/>
                  </a:lnTo>
                  <a:lnTo>
                    <a:pt x="2" y="32"/>
                  </a:lnTo>
                  <a:lnTo>
                    <a:pt x="3" y="33"/>
                  </a:lnTo>
                  <a:lnTo>
                    <a:pt x="4" y="33"/>
                  </a:lnTo>
                  <a:lnTo>
                    <a:pt x="5" y="32"/>
                  </a:lnTo>
                  <a:lnTo>
                    <a:pt x="6" y="31"/>
                  </a:lnTo>
                  <a:lnTo>
                    <a:pt x="6" y="30"/>
                  </a:lnTo>
                  <a:lnTo>
                    <a:pt x="6"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36" name="Freeform 300"/>
            <p:cNvSpPr>
              <a:spLocks/>
            </p:cNvSpPr>
            <p:nvPr/>
          </p:nvSpPr>
          <p:spPr bwMode="auto">
            <a:xfrm>
              <a:off x="2204" y="1336"/>
              <a:ext cx="6" cy="33"/>
            </a:xfrm>
            <a:custGeom>
              <a:avLst/>
              <a:gdLst>
                <a:gd name="T0" fmla="*/ 6 w 6"/>
                <a:gd name="T1" fmla="*/ 4 h 33"/>
                <a:gd name="T2" fmla="*/ 6 w 6"/>
                <a:gd name="T3" fmla="*/ 3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3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4"/>
                  </a:moveTo>
                  <a:lnTo>
                    <a:pt x="6" y="3"/>
                  </a:lnTo>
                  <a:lnTo>
                    <a:pt x="6" y="1"/>
                  </a:lnTo>
                  <a:lnTo>
                    <a:pt x="5" y="0"/>
                  </a:lnTo>
                  <a:lnTo>
                    <a:pt x="4" y="0"/>
                  </a:lnTo>
                  <a:lnTo>
                    <a:pt x="3" y="0"/>
                  </a:lnTo>
                  <a:lnTo>
                    <a:pt x="2" y="0"/>
                  </a:lnTo>
                  <a:lnTo>
                    <a:pt x="1" y="1"/>
                  </a:lnTo>
                  <a:lnTo>
                    <a:pt x="0" y="3"/>
                  </a:lnTo>
                  <a:lnTo>
                    <a:pt x="0" y="29"/>
                  </a:lnTo>
                  <a:lnTo>
                    <a:pt x="0" y="30"/>
                  </a:lnTo>
                  <a:lnTo>
                    <a:pt x="1" y="31"/>
                  </a:lnTo>
                  <a:lnTo>
                    <a:pt x="2" y="32"/>
                  </a:lnTo>
                  <a:lnTo>
                    <a:pt x="3" y="33"/>
                  </a:lnTo>
                  <a:lnTo>
                    <a:pt x="4" y="33"/>
                  </a:lnTo>
                  <a:lnTo>
                    <a:pt x="5" y="32"/>
                  </a:lnTo>
                  <a:lnTo>
                    <a:pt x="6" y="31"/>
                  </a:lnTo>
                  <a:lnTo>
                    <a:pt x="6" y="30"/>
                  </a:lnTo>
                  <a:lnTo>
                    <a:pt x="6"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37" name="Freeform 301"/>
            <p:cNvSpPr>
              <a:spLocks/>
            </p:cNvSpPr>
            <p:nvPr/>
          </p:nvSpPr>
          <p:spPr bwMode="auto">
            <a:xfrm>
              <a:off x="2204" y="1383"/>
              <a:ext cx="6" cy="32"/>
            </a:xfrm>
            <a:custGeom>
              <a:avLst/>
              <a:gdLst>
                <a:gd name="T0" fmla="*/ 6 w 6"/>
                <a:gd name="T1" fmla="*/ 3 h 32"/>
                <a:gd name="T2" fmla="*/ 6 w 6"/>
                <a:gd name="T3" fmla="*/ 2 h 32"/>
                <a:gd name="T4" fmla="*/ 6 w 6"/>
                <a:gd name="T5" fmla="*/ 1 h 32"/>
                <a:gd name="T6" fmla="*/ 5 w 6"/>
                <a:gd name="T7" fmla="*/ 0 h 32"/>
                <a:gd name="T8" fmla="*/ 4 w 6"/>
                <a:gd name="T9" fmla="*/ 0 h 32"/>
                <a:gd name="T10" fmla="*/ 3 w 6"/>
                <a:gd name="T11" fmla="*/ 0 h 32"/>
                <a:gd name="T12" fmla="*/ 2 w 6"/>
                <a:gd name="T13" fmla="*/ 0 h 32"/>
                <a:gd name="T14" fmla="*/ 1 w 6"/>
                <a:gd name="T15" fmla="*/ 1 h 32"/>
                <a:gd name="T16" fmla="*/ 0 w 6"/>
                <a:gd name="T17" fmla="*/ 2 h 32"/>
                <a:gd name="T18" fmla="*/ 0 w 6"/>
                <a:gd name="T19" fmla="*/ 28 h 32"/>
                <a:gd name="T20" fmla="*/ 0 w 6"/>
                <a:gd name="T21" fmla="*/ 29 h 32"/>
                <a:gd name="T22" fmla="*/ 1 w 6"/>
                <a:gd name="T23" fmla="*/ 30 h 32"/>
                <a:gd name="T24" fmla="*/ 2 w 6"/>
                <a:gd name="T25" fmla="*/ 31 h 32"/>
                <a:gd name="T26" fmla="*/ 3 w 6"/>
                <a:gd name="T27" fmla="*/ 32 h 32"/>
                <a:gd name="T28" fmla="*/ 4 w 6"/>
                <a:gd name="T29" fmla="*/ 32 h 32"/>
                <a:gd name="T30" fmla="*/ 5 w 6"/>
                <a:gd name="T31" fmla="*/ 31 h 32"/>
                <a:gd name="T32" fmla="*/ 6 w 6"/>
                <a:gd name="T33" fmla="*/ 30 h 32"/>
                <a:gd name="T34" fmla="*/ 6 w 6"/>
                <a:gd name="T35" fmla="*/ 29 h 32"/>
                <a:gd name="T36" fmla="*/ 6 w 6"/>
                <a:gd name="T37" fmla="*/ 3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2">
                  <a:moveTo>
                    <a:pt x="6" y="3"/>
                  </a:moveTo>
                  <a:lnTo>
                    <a:pt x="6" y="2"/>
                  </a:lnTo>
                  <a:lnTo>
                    <a:pt x="6" y="1"/>
                  </a:lnTo>
                  <a:lnTo>
                    <a:pt x="5" y="0"/>
                  </a:lnTo>
                  <a:lnTo>
                    <a:pt x="4" y="0"/>
                  </a:lnTo>
                  <a:lnTo>
                    <a:pt x="3" y="0"/>
                  </a:lnTo>
                  <a:lnTo>
                    <a:pt x="2" y="0"/>
                  </a:lnTo>
                  <a:lnTo>
                    <a:pt x="1" y="1"/>
                  </a:lnTo>
                  <a:lnTo>
                    <a:pt x="0" y="2"/>
                  </a:lnTo>
                  <a:lnTo>
                    <a:pt x="0" y="28"/>
                  </a:lnTo>
                  <a:lnTo>
                    <a:pt x="0" y="29"/>
                  </a:lnTo>
                  <a:lnTo>
                    <a:pt x="1" y="30"/>
                  </a:lnTo>
                  <a:lnTo>
                    <a:pt x="2" y="31"/>
                  </a:lnTo>
                  <a:lnTo>
                    <a:pt x="3" y="32"/>
                  </a:lnTo>
                  <a:lnTo>
                    <a:pt x="4" y="32"/>
                  </a:lnTo>
                  <a:lnTo>
                    <a:pt x="5" y="31"/>
                  </a:lnTo>
                  <a:lnTo>
                    <a:pt x="6" y="30"/>
                  </a:lnTo>
                  <a:lnTo>
                    <a:pt x="6" y="29"/>
                  </a:lnTo>
                  <a:lnTo>
                    <a:pt x="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38" name="Freeform 302"/>
            <p:cNvSpPr>
              <a:spLocks/>
            </p:cNvSpPr>
            <p:nvPr/>
          </p:nvSpPr>
          <p:spPr bwMode="auto">
            <a:xfrm>
              <a:off x="2204" y="1429"/>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29 h 33"/>
                <a:gd name="T22" fmla="*/ 1 w 6"/>
                <a:gd name="T23" fmla="*/ 30 h 33"/>
                <a:gd name="T24" fmla="*/ 2 w 6"/>
                <a:gd name="T25" fmla="*/ 31 h 33"/>
                <a:gd name="T26" fmla="*/ 3 w 6"/>
                <a:gd name="T27" fmla="*/ 33 h 33"/>
                <a:gd name="T28" fmla="*/ 4 w 6"/>
                <a:gd name="T29" fmla="*/ 33 h 33"/>
                <a:gd name="T30" fmla="*/ 5 w 6"/>
                <a:gd name="T31" fmla="*/ 31 h 33"/>
                <a:gd name="T32" fmla="*/ 6 w 6"/>
                <a:gd name="T33" fmla="*/ 30 h 33"/>
                <a:gd name="T34" fmla="*/ 6 w 6"/>
                <a:gd name="T35" fmla="*/ 29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29"/>
                  </a:lnTo>
                  <a:lnTo>
                    <a:pt x="1" y="30"/>
                  </a:lnTo>
                  <a:lnTo>
                    <a:pt x="2" y="31"/>
                  </a:lnTo>
                  <a:lnTo>
                    <a:pt x="3" y="33"/>
                  </a:lnTo>
                  <a:lnTo>
                    <a:pt x="4" y="33"/>
                  </a:lnTo>
                  <a:lnTo>
                    <a:pt x="5" y="31"/>
                  </a:lnTo>
                  <a:lnTo>
                    <a:pt x="6" y="30"/>
                  </a:lnTo>
                  <a:lnTo>
                    <a:pt x="6" y="29"/>
                  </a:lnTo>
                  <a:lnTo>
                    <a:pt x="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39" name="Freeform 303"/>
            <p:cNvSpPr>
              <a:spLocks/>
            </p:cNvSpPr>
            <p:nvPr/>
          </p:nvSpPr>
          <p:spPr bwMode="auto">
            <a:xfrm>
              <a:off x="2204" y="1475"/>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29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29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29"/>
                  </a:lnTo>
                  <a:lnTo>
                    <a:pt x="1" y="31"/>
                  </a:lnTo>
                  <a:lnTo>
                    <a:pt x="2" y="32"/>
                  </a:lnTo>
                  <a:lnTo>
                    <a:pt x="3" y="33"/>
                  </a:lnTo>
                  <a:lnTo>
                    <a:pt x="4" y="33"/>
                  </a:lnTo>
                  <a:lnTo>
                    <a:pt x="5" y="32"/>
                  </a:lnTo>
                  <a:lnTo>
                    <a:pt x="6" y="31"/>
                  </a:lnTo>
                  <a:lnTo>
                    <a:pt x="6" y="29"/>
                  </a:lnTo>
                  <a:lnTo>
                    <a:pt x="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40" name="Freeform 304"/>
            <p:cNvSpPr>
              <a:spLocks/>
            </p:cNvSpPr>
            <p:nvPr/>
          </p:nvSpPr>
          <p:spPr bwMode="auto">
            <a:xfrm>
              <a:off x="2204" y="1521"/>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30"/>
                  </a:lnTo>
                  <a:lnTo>
                    <a:pt x="1" y="31"/>
                  </a:lnTo>
                  <a:lnTo>
                    <a:pt x="2" y="32"/>
                  </a:lnTo>
                  <a:lnTo>
                    <a:pt x="3" y="33"/>
                  </a:lnTo>
                  <a:lnTo>
                    <a:pt x="4" y="33"/>
                  </a:lnTo>
                  <a:lnTo>
                    <a:pt x="5" y="32"/>
                  </a:lnTo>
                  <a:lnTo>
                    <a:pt x="6" y="31"/>
                  </a:lnTo>
                  <a:lnTo>
                    <a:pt x="6" y="30"/>
                  </a:lnTo>
                  <a:lnTo>
                    <a:pt x="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41" name="Freeform 305"/>
            <p:cNvSpPr>
              <a:spLocks/>
            </p:cNvSpPr>
            <p:nvPr/>
          </p:nvSpPr>
          <p:spPr bwMode="auto">
            <a:xfrm>
              <a:off x="2204" y="1567"/>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9"/>
                  </a:lnTo>
                  <a:lnTo>
                    <a:pt x="0" y="30"/>
                  </a:lnTo>
                  <a:lnTo>
                    <a:pt x="1" y="31"/>
                  </a:lnTo>
                  <a:lnTo>
                    <a:pt x="2" y="32"/>
                  </a:lnTo>
                  <a:lnTo>
                    <a:pt x="3" y="33"/>
                  </a:lnTo>
                  <a:lnTo>
                    <a:pt x="4" y="33"/>
                  </a:lnTo>
                  <a:lnTo>
                    <a:pt x="5" y="32"/>
                  </a:lnTo>
                  <a:lnTo>
                    <a:pt x="6" y="31"/>
                  </a:lnTo>
                  <a:lnTo>
                    <a:pt x="6" y="30"/>
                  </a:lnTo>
                  <a:lnTo>
                    <a:pt x="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42" name="Freeform 306"/>
            <p:cNvSpPr>
              <a:spLocks/>
            </p:cNvSpPr>
            <p:nvPr/>
          </p:nvSpPr>
          <p:spPr bwMode="auto">
            <a:xfrm>
              <a:off x="2204" y="1613"/>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9"/>
                  </a:lnTo>
                  <a:lnTo>
                    <a:pt x="0" y="30"/>
                  </a:lnTo>
                  <a:lnTo>
                    <a:pt x="1" y="31"/>
                  </a:lnTo>
                  <a:lnTo>
                    <a:pt x="2" y="32"/>
                  </a:lnTo>
                  <a:lnTo>
                    <a:pt x="3" y="33"/>
                  </a:lnTo>
                  <a:lnTo>
                    <a:pt x="4" y="33"/>
                  </a:lnTo>
                  <a:lnTo>
                    <a:pt x="5" y="32"/>
                  </a:lnTo>
                  <a:lnTo>
                    <a:pt x="6" y="31"/>
                  </a:lnTo>
                  <a:lnTo>
                    <a:pt x="6" y="30"/>
                  </a:lnTo>
                  <a:lnTo>
                    <a:pt x="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43" name="Freeform 307"/>
            <p:cNvSpPr>
              <a:spLocks/>
            </p:cNvSpPr>
            <p:nvPr/>
          </p:nvSpPr>
          <p:spPr bwMode="auto">
            <a:xfrm>
              <a:off x="2204" y="1659"/>
              <a:ext cx="6" cy="33"/>
            </a:xfrm>
            <a:custGeom>
              <a:avLst/>
              <a:gdLst>
                <a:gd name="T0" fmla="*/ 6 w 6"/>
                <a:gd name="T1" fmla="*/ 4 h 33"/>
                <a:gd name="T2" fmla="*/ 6 w 6"/>
                <a:gd name="T3" fmla="*/ 3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3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4"/>
                  </a:moveTo>
                  <a:lnTo>
                    <a:pt x="6" y="3"/>
                  </a:lnTo>
                  <a:lnTo>
                    <a:pt x="6" y="1"/>
                  </a:lnTo>
                  <a:lnTo>
                    <a:pt x="5" y="0"/>
                  </a:lnTo>
                  <a:lnTo>
                    <a:pt x="4" y="0"/>
                  </a:lnTo>
                  <a:lnTo>
                    <a:pt x="3" y="0"/>
                  </a:lnTo>
                  <a:lnTo>
                    <a:pt x="2" y="0"/>
                  </a:lnTo>
                  <a:lnTo>
                    <a:pt x="1" y="1"/>
                  </a:lnTo>
                  <a:lnTo>
                    <a:pt x="0" y="3"/>
                  </a:lnTo>
                  <a:lnTo>
                    <a:pt x="0" y="29"/>
                  </a:lnTo>
                  <a:lnTo>
                    <a:pt x="0" y="30"/>
                  </a:lnTo>
                  <a:lnTo>
                    <a:pt x="1" y="31"/>
                  </a:lnTo>
                  <a:lnTo>
                    <a:pt x="2" y="32"/>
                  </a:lnTo>
                  <a:lnTo>
                    <a:pt x="3" y="33"/>
                  </a:lnTo>
                  <a:lnTo>
                    <a:pt x="4" y="33"/>
                  </a:lnTo>
                  <a:lnTo>
                    <a:pt x="5" y="32"/>
                  </a:lnTo>
                  <a:lnTo>
                    <a:pt x="6" y="31"/>
                  </a:lnTo>
                  <a:lnTo>
                    <a:pt x="6" y="30"/>
                  </a:lnTo>
                  <a:lnTo>
                    <a:pt x="6"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44" name="Freeform 308"/>
            <p:cNvSpPr>
              <a:spLocks/>
            </p:cNvSpPr>
            <p:nvPr/>
          </p:nvSpPr>
          <p:spPr bwMode="auto">
            <a:xfrm>
              <a:off x="2204" y="1705"/>
              <a:ext cx="6" cy="33"/>
            </a:xfrm>
            <a:custGeom>
              <a:avLst/>
              <a:gdLst>
                <a:gd name="T0" fmla="*/ 6 w 6"/>
                <a:gd name="T1" fmla="*/ 4 h 33"/>
                <a:gd name="T2" fmla="*/ 6 w 6"/>
                <a:gd name="T3" fmla="*/ 3 h 33"/>
                <a:gd name="T4" fmla="*/ 6 w 6"/>
                <a:gd name="T5" fmla="*/ 2 h 33"/>
                <a:gd name="T6" fmla="*/ 5 w 6"/>
                <a:gd name="T7" fmla="*/ 0 h 33"/>
                <a:gd name="T8" fmla="*/ 4 w 6"/>
                <a:gd name="T9" fmla="*/ 0 h 33"/>
                <a:gd name="T10" fmla="*/ 3 w 6"/>
                <a:gd name="T11" fmla="*/ 0 h 33"/>
                <a:gd name="T12" fmla="*/ 2 w 6"/>
                <a:gd name="T13" fmla="*/ 0 h 33"/>
                <a:gd name="T14" fmla="*/ 1 w 6"/>
                <a:gd name="T15" fmla="*/ 2 h 33"/>
                <a:gd name="T16" fmla="*/ 0 w 6"/>
                <a:gd name="T17" fmla="*/ 3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4"/>
                  </a:moveTo>
                  <a:lnTo>
                    <a:pt x="6" y="3"/>
                  </a:lnTo>
                  <a:lnTo>
                    <a:pt x="6" y="2"/>
                  </a:lnTo>
                  <a:lnTo>
                    <a:pt x="5" y="0"/>
                  </a:lnTo>
                  <a:lnTo>
                    <a:pt x="4" y="0"/>
                  </a:lnTo>
                  <a:lnTo>
                    <a:pt x="3" y="0"/>
                  </a:lnTo>
                  <a:lnTo>
                    <a:pt x="2" y="0"/>
                  </a:lnTo>
                  <a:lnTo>
                    <a:pt x="1" y="2"/>
                  </a:lnTo>
                  <a:lnTo>
                    <a:pt x="0" y="3"/>
                  </a:lnTo>
                  <a:lnTo>
                    <a:pt x="0" y="29"/>
                  </a:lnTo>
                  <a:lnTo>
                    <a:pt x="0" y="30"/>
                  </a:lnTo>
                  <a:lnTo>
                    <a:pt x="1" y="31"/>
                  </a:lnTo>
                  <a:lnTo>
                    <a:pt x="2" y="32"/>
                  </a:lnTo>
                  <a:lnTo>
                    <a:pt x="3" y="33"/>
                  </a:lnTo>
                  <a:lnTo>
                    <a:pt x="4" y="33"/>
                  </a:lnTo>
                  <a:lnTo>
                    <a:pt x="5" y="32"/>
                  </a:lnTo>
                  <a:lnTo>
                    <a:pt x="6" y="31"/>
                  </a:lnTo>
                  <a:lnTo>
                    <a:pt x="6" y="30"/>
                  </a:lnTo>
                  <a:lnTo>
                    <a:pt x="6"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45" name="Freeform 309"/>
            <p:cNvSpPr>
              <a:spLocks/>
            </p:cNvSpPr>
            <p:nvPr/>
          </p:nvSpPr>
          <p:spPr bwMode="auto">
            <a:xfrm>
              <a:off x="2204" y="1752"/>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29 h 33"/>
                <a:gd name="T22" fmla="*/ 1 w 6"/>
                <a:gd name="T23" fmla="*/ 30 h 33"/>
                <a:gd name="T24" fmla="*/ 2 w 6"/>
                <a:gd name="T25" fmla="*/ 31 h 33"/>
                <a:gd name="T26" fmla="*/ 3 w 6"/>
                <a:gd name="T27" fmla="*/ 33 h 33"/>
                <a:gd name="T28" fmla="*/ 4 w 6"/>
                <a:gd name="T29" fmla="*/ 33 h 33"/>
                <a:gd name="T30" fmla="*/ 5 w 6"/>
                <a:gd name="T31" fmla="*/ 31 h 33"/>
                <a:gd name="T32" fmla="*/ 6 w 6"/>
                <a:gd name="T33" fmla="*/ 30 h 33"/>
                <a:gd name="T34" fmla="*/ 6 w 6"/>
                <a:gd name="T35" fmla="*/ 29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29"/>
                  </a:lnTo>
                  <a:lnTo>
                    <a:pt x="1" y="30"/>
                  </a:lnTo>
                  <a:lnTo>
                    <a:pt x="2" y="31"/>
                  </a:lnTo>
                  <a:lnTo>
                    <a:pt x="3" y="33"/>
                  </a:lnTo>
                  <a:lnTo>
                    <a:pt x="4" y="33"/>
                  </a:lnTo>
                  <a:lnTo>
                    <a:pt x="5" y="31"/>
                  </a:lnTo>
                  <a:lnTo>
                    <a:pt x="6" y="30"/>
                  </a:lnTo>
                  <a:lnTo>
                    <a:pt x="6" y="29"/>
                  </a:lnTo>
                  <a:lnTo>
                    <a:pt x="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46" name="Freeform 310"/>
            <p:cNvSpPr>
              <a:spLocks/>
            </p:cNvSpPr>
            <p:nvPr/>
          </p:nvSpPr>
          <p:spPr bwMode="auto">
            <a:xfrm>
              <a:off x="2204" y="1798"/>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29 h 33"/>
                <a:gd name="T22" fmla="*/ 1 w 6"/>
                <a:gd name="T23" fmla="*/ 30 h 33"/>
                <a:gd name="T24" fmla="*/ 2 w 6"/>
                <a:gd name="T25" fmla="*/ 32 h 33"/>
                <a:gd name="T26" fmla="*/ 3 w 6"/>
                <a:gd name="T27" fmla="*/ 33 h 33"/>
                <a:gd name="T28" fmla="*/ 4 w 6"/>
                <a:gd name="T29" fmla="*/ 33 h 33"/>
                <a:gd name="T30" fmla="*/ 5 w 6"/>
                <a:gd name="T31" fmla="*/ 32 h 33"/>
                <a:gd name="T32" fmla="*/ 6 w 6"/>
                <a:gd name="T33" fmla="*/ 30 h 33"/>
                <a:gd name="T34" fmla="*/ 6 w 6"/>
                <a:gd name="T35" fmla="*/ 29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29"/>
                  </a:lnTo>
                  <a:lnTo>
                    <a:pt x="1" y="30"/>
                  </a:lnTo>
                  <a:lnTo>
                    <a:pt x="2" y="32"/>
                  </a:lnTo>
                  <a:lnTo>
                    <a:pt x="3" y="33"/>
                  </a:lnTo>
                  <a:lnTo>
                    <a:pt x="4" y="33"/>
                  </a:lnTo>
                  <a:lnTo>
                    <a:pt x="5" y="32"/>
                  </a:lnTo>
                  <a:lnTo>
                    <a:pt x="6" y="30"/>
                  </a:lnTo>
                  <a:lnTo>
                    <a:pt x="6" y="29"/>
                  </a:lnTo>
                  <a:lnTo>
                    <a:pt x="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47" name="Freeform 311"/>
            <p:cNvSpPr>
              <a:spLocks/>
            </p:cNvSpPr>
            <p:nvPr/>
          </p:nvSpPr>
          <p:spPr bwMode="auto">
            <a:xfrm>
              <a:off x="2204" y="1844"/>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29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29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29"/>
                  </a:lnTo>
                  <a:lnTo>
                    <a:pt x="1" y="31"/>
                  </a:lnTo>
                  <a:lnTo>
                    <a:pt x="2" y="32"/>
                  </a:lnTo>
                  <a:lnTo>
                    <a:pt x="3" y="33"/>
                  </a:lnTo>
                  <a:lnTo>
                    <a:pt x="4" y="33"/>
                  </a:lnTo>
                  <a:lnTo>
                    <a:pt x="5" y="32"/>
                  </a:lnTo>
                  <a:lnTo>
                    <a:pt x="6" y="31"/>
                  </a:lnTo>
                  <a:lnTo>
                    <a:pt x="6" y="29"/>
                  </a:lnTo>
                  <a:lnTo>
                    <a:pt x="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48" name="Freeform 312"/>
            <p:cNvSpPr>
              <a:spLocks/>
            </p:cNvSpPr>
            <p:nvPr/>
          </p:nvSpPr>
          <p:spPr bwMode="auto">
            <a:xfrm>
              <a:off x="2204" y="1890"/>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9"/>
                  </a:lnTo>
                  <a:lnTo>
                    <a:pt x="0" y="30"/>
                  </a:lnTo>
                  <a:lnTo>
                    <a:pt x="1" y="31"/>
                  </a:lnTo>
                  <a:lnTo>
                    <a:pt x="2" y="32"/>
                  </a:lnTo>
                  <a:lnTo>
                    <a:pt x="3" y="33"/>
                  </a:lnTo>
                  <a:lnTo>
                    <a:pt x="4" y="33"/>
                  </a:lnTo>
                  <a:lnTo>
                    <a:pt x="5" y="32"/>
                  </a:lnTo>
                  <a:lnTo>
                    <a:pt x="6" y="31"/>
                  </a:lnTo>
                  <a:lnTo>
                    <a:pt x="6" y="30"/>
                  </a:lnTo>
                  <a:lnTo>
                    <a:pt x="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49" name="Freeform 313"/>
            <p:cNvSpPr>
              <a:spLocks/>
            </p:cNvSpPr>
            <p:nvPr/>
          </p:nvSpPr>
          <p:spPr bwMode="auto">
            <a:xfrm>
              <a:off x="2204" y="1936"/>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9"/>
                  </a:lnTo>
                  <a:lnTo>
                    <a:pt x="0" y="30"/>
                  </a:lnTo>
                  <a:lnTo>
                    <a:pt x="1" y="31"/>
                  </a:lnTo>
                  <a:lnTo>
                    <a:pt x="2" y="32"/>
                  </a:lnTo>
                  <a:lnTo>
                    <a:pt x="3" y="33"/>
                  </a:lnTo>
                  <a:lnTo>
                    <a:pt x="4" y="33"/>
                  </a:lnTo>
                  <a:lnTo>
                    <a:pt x="5" y="32"/>
                  </a:lnTo>
                  <a:lnTo>
                    <a:pt x="6" y="31"/>
                  </a:lnTo>
                  <a:lnTo>
                    <a:pt x="6" y="30"/>
                  </a:lnTo>
                  <a:lnTo>
                    <a:pt x="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50" name="Freeform 314"/>
            <p:cNvSpPr>
              <a:spLocks/>
            </p:cNvSpPr>
            <p:nvPr/>
          </p:nvSpPr>
          <p:spPr bwMode="auto">
            <a:xfrm>
              <a:off x="2204" y="1982"/>
              <a:ext cx="6" cy="33"/>
            </a:xfrm>
            <a:custGeom>
              <a:avLst/>
              <a:gdLst>
                <a:gd name="T0" fmla="*/ 6 w 6"/>
                <a:gd name="T1" fmla="*/ 4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4"/>
                  </a:moveTo>
                  <a:lnTo>
                    <a:pt x="6" y="2"/>
                  </a:lnTo>
                  <a:lnTo>
                    <a:pt x="6" y="1"/>
                  </a:lnTo>
                  <a:lnTo>
                    <a:pt x="5" y="0"/>
                  </a:lnTo>
                  <a:lnTo>
                    <a:pt x="4" y="0"/>
                  </a:lnTo>
                  <a:lnTo>
                    <a:pt x="3" y="0"/>
                  </a:lnTo>
                  <a:lnTo>
                    <a:pt x="2" y="0"/>
                  </a:lnTo>
                  <a:lnTo>
                    <a:pt x="1" y="1"/>
                  </a:lnTo>
                  <a:lnTo>
                    <a:pt x="0" y="2"/>
                  </a:lnTo>
                  <a:lnTo>
                    <a:pt x="0" y="29"/>
                  </a:lnTo>
                  <a:lnTo>
                    <a:pt x="0" y="30"/>
                  </a:lnTo>
                  <a:lnTo>
                    <a:pt x="1" y="31"/>
                  </a:lnTo>
                  <a:lnTo>
                    <a:pt x="2" y="32"/>
                  </a:lnTo>
                  <a:lnTo>
                    <a:pt x="3" y="33"/>
                  </a:lnTo>
                  <a:lnTo>
                    <a:pt x="4" y="33"/>
                  </a:lnTo>
                  <a:lnTo>
                    <a:pt x="5" y="32"/>
                  </a:lnTo>
                  <a:lnTo>
                    <a:pt x="6" y="31"/>
                  </a:lnTo>
                  <a:lnTo>
                    <a:pt x="6" y="30"/>
                  </a:lnTo>
                  <a:lnTo>
                    <a:pt x="6"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51" name="Freeform 315"/>
            <p:cNvSpPr>
              <a:spLocks/>
            </p:cNvSpPr>
            <p:nvPr/>
          </p:nvSpPr>
          <p:spPr bwMode="auto">
            <a:xfrm>
              <a:off x="2204" y="2028"/>
              <a:ext cx="6" cy="33"/>
            </a:xfrm>
            <a:custGeom>
              <a:avLst/>
              <a:gdLst>
                <a:gd name="T0" fmla="*/ 6 w 6"/>
                <a:gd name="T1" fmla="*/ 4 h 33"/>
                <a:gd name="T2" fmla="*/ 6 w 6"/>
                <a:gd name="T3" fmla="*/ 3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3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4"/>
                  </a:moveTo>
                  <a:lnTo>
                    <a:pt x="6" y="3"/>
                  </a:lnTo>
                  <a:lnTo>
                    <a:pt x="6" y="1"/>
                  </a:lnTo>
                  <a:lnTo>
                    <a:pt x="5" y="0"/>
                  </a:lnTo>
                  <a:lnTo>
                    <a:pt x="4" y="0"/>
                  </a:lnTo>
                  <a:lnTo>
                    <a:pt x="3" y="0"/>
                  </a:lnTo>
                  <a:lnTo>
                    <a:pt x="2" y="0"/>
                  </a:lnTo>
                  <a:lnTo>
                    <a:pt x="1" y="1"/>
                  </a:lnTo>
                  <a:lnTo>
                    <a:pt x="0" y="3"/>
                  </a:lnTo>
                  <a:lnTo>
                    <a:pt x="0" y="29"/>
                  </a:lnTo>
                  <a:lnTo>
                    <a:pt x="0" y="30"/>
                  </a:lnTo>
                  <a:lnTo>
                    <a:pt x="1" y="31"/>
                  </a:lnTo>
                  <a:lnTo>
                    <a:pt x="2" y="32"/>
                  </a:lnTo>
                  <a:lnTo>
                    <a:pt x="3" y="33"/>
                  </a:lnTo>
                  <a:lnTo>
                    <a:pt x="4" y="33"/>
                  </a:lnTo>
                  <a:lnTo>
                    <a:pt x="5" y="32"/>
                  </a:lnTo>
                  <a:lnTo>
                    <a:pt x="6" y="31"/>
                  </a:lnTo>
                  <a:lnTo>
                    <a:pt x="6" y="30"/>
                  </a:lnTo>
                  <a:lnTo>
                    <a:pt x="6"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52" name="Freeform 316"/>
            <p:cNvSpPr>
              <a:spLocks/>
            </p:cNvSpPr>
            <p:nvPr/>
          </p:nvSpPr>
          <p:spPr bwMode="auto">
            <a:xfrm>
              <a:off x="2204" y="2074"/>
              <a:ext cx="6" cy="33"/>
            </a:xfrm>
            <a:custGeom>
              <a:avLst/>
              <a:gdLst>
                <a:gd name="T0" fmla="*/ 6 w 6"/>
                <a:gd name="T1" fmla="*/ 4 h 33"/>
                <a:gd name="T2" fmla="*/ 6 w 6"/>
                <a:gd name="T3" fmla="*/ 3 h 33"/>
                <a:gd name="T4" fmla="*/ 6 w 6"/>
                <a:gd name="T5" fmla="*/ 2 h 33"/>
                <a:gd name="T6" fmla="*/ 5 w 6"/>
                <a:gd name="T7" fmla="*/ 0 h 33"/>
                <a:gd name="T8" fmla="*/ 4 w 6"/>
                <a:gd name="T9" fmla="*/ 0 h 33"/>
                <a:gd name="T10" fmla="*/ 3 w 6"/>
                <a:gd name="T11" fmla="*/ 0 h 33"/>
                <a:gd name="T12" fmla="*/ 2 w 6"/>
                <a:gd name="T13" fmla="*/ 0 h 33"/>
                <a:gd name="T14" fmla="*/ 1 w 6"/>
                <a:gd name="T15" fmla="*/ 2 h 33"/>
                <a:gd name="T16" fmla="*/ 0 w 6"/>
                <a:gd name="T17" fmla="*/ 3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4"/>
                  </a:moveTo>
                  <a:lnTo>
                    <a:pt x="6" y="3"/>
                  </a:lnTo>
                  <a:lnTo>
                    <a:pt x="6" y="2"/>
                  </a:lnTo>
                  <a:lnTo>
                    <a:pt x="5" y="0"/>
                  </a:lnTo>
                  <a:lnTo>
                    <a:pt x="4" y="0"/>
                  </a:lnTo>
                  <a:lnTo>
                    <a:pt x="3" y="0"/>
                  </a:lnTo>
                  <a:lnTo>
                    <a:pt x="2" y="0"/>
                  </a:lnTo>
                  <a:lnTo>
                    <a:pt x="1" y="2"/>
                  </a:lnTo>
                  <a:lnTo>
                    <a:pt x="0" y="3"/>
                  </a:lnTo>
                  <a:lnTo>
                    <a:pt x="0" y="29"/>
                  </a:lnTo>
                  <a:lnTo>
                    <a:pt x="0" y="30"/>
                  </a:lnTo>
                  <a:lnTo>
                    <a:pt x="1" y="31"/>
                  </a:lnTo>
                  <a:lnTo>
                    <a:pt x="2" y="32"/>
                  </a:lnTo>
                  <a:lnTo>
                    <a:pt x="3" y="33"/>
                  </a:lnTo>
                  <a:lnTo>
                    <a:pt x="4" y="33"/>
                  </a:lnTo>
                  <a:lnTo>
                    <a:pt x="5" y="32"/>
                  </a:lnTo>
                  <a:lnTo>
                    <a:pt x="6" y="31"/>
                  </a:lnTo>
                  <a:lnTo>
                    <a:pt x="6" y="30"/>
                  </a:lnTo>
                  <a:lnTo>
                    <a:pt x="6"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53" name="Freeform 317"/>
            <p:cNvSpPr>
              <a:spLocks/>
            </p:cNvSpPr>
            <p:nvPr/>
          </p:nvSpPr>
          <p:spPr bwMode="auto">
            <a:xfrm>
              <a:off x="2204" y="2121"/>
              <a:ext cx="6" cy="31"/>
            </a:xfrm>
            <a:custGeom>
              <a:avLst/>
              <a:gdLst>
                <a:gd name="T0" fmla="*/ 6 w 6"/>
                <a:gd name="T1" fmla="*/ 3 h 31"/>
                <a:gd name="T2" fmla="*/ 6 w 6"/>
                <a:gd name="T3" fmla="*/ 2 h 31"/>
                <a:gd name="T4" fmla="*/ 6 w 6"/>
                <a:gd name="T5" fmla="*/ 1 h 31"/>
                <a:gd name="T6" fmla="*/ 5 w 6"/>
                <a:gd name="T7" fmla="*/ 0 h 31"/>
                <a:gd name="T8" fmla="*/ 4 w 6"/>
                <a:gd name="T9" fmla="*/ 0 h 31"/>
                <a:gd name="T10" fmla="*/ 3 w 6"/>
                <a:gd name="T11" fmla="*/ 0 h 31"/>
                <a:gd name="T12" fmla="*/ 2 w 6"/>
                <a:gd name="T13" fmla="*/ 0 h 31"/>
                <a:gd name="T14" fmla="*/ 1 w 6"/>
                <a:gd name="T15" fmla="*/ 1 h 31"/>
                <a:gd name="T16" fmla="*/ 0 w 6"/>
                <a:gd name="T17" fmla="*/ 2 h 31"/>
                <a:gd name="T18" fmla="*/ 0 w 6"/>
                <a:gd name="T19" fmla="*/ 27 h 31"/>
                <a:gd name="T20" fmla="*/ 0 w 6"/>
                <a:gd name="T21" fmla="*/ 28 h 31"/>
                <a:gd name="T22" fmla="*/ 1 w 6"/>
                <a:gd name="T23" fmla="*/ 29 h 31"/>
                <a:gd name="T24" fmla="*/ 2 w 6"/>
                <a:gd name="T25" fmla="*/ 30 h 31"/>
                <a:gd name="T26" fmla="*/ 3 w 6"/>
                <a:gd name="T27" fmla="*/ 31 h 31"/>
                <a:gd name="T28" fmla="*/ 4 w 6"/>
                <a:gd name="T29" fmla="*/ 31 h 31"/>
                <a:gd name="T30" fmla="*/ 5 w 6"/>
                <a:gd name="T31" fmla="*/ 30 h 31"/>
                <a:gd name="T32" fmla="*/ 6 w 6"/>
                <a:gd name="T33" fmla="*/ 29 h 31"/>
                <a:gd name="T34" fmla="*/ 6 w 6"/>
                <a:gd name="T35" fmla="*/ 28 h 31"/>
                <a:gd name="T36" fmla="*/ 6 w 6"/>
                <a:gd name="T37" fmla="*/ 3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1">
                  <a:moveTo>
                    <a:pt x="6" y="3"/>
                  </a:moveTo>
                  <a:lnTo>
                    <a:pt x="6" y="2"/>
                  </a:lnTo>
                  <a:lnTo>
                    <a:pt x="6" y="1"/>
                  </a:lnTo>
                  <a:lnTo>
                    <a:pt x="5" y="0"/>
                  </a:lnTo>
                  <a:lnTo>
                    <a:pt x="4" y="0"/>
                  </a:lnTo>
                  <a:lnTo>
                    <a:pt x="3" y="0"/>
                  </a:lnTo>
                  <a:lnTo>
                    <a:pt x="2" y="0"/>
                  </a:lnTo>
                  <a:lnTo>
                    <a:pt x="1" y="1"/>
                  </a:lnTo>
                  <a:lnTo>
                    <a:pt x="0" y="2"/>
                  </a:lnTo>
                  <a:lnTo>
                    <a:pt x="0" y="27"/>
                  </a:lnTo>
                  <a:lnTo>
                    <a:pt x="0" y="28"/>
                  </a:lnTo>
                  <a:lnTo>
                    <a:pt x="1" y="29"/>
                  </a:lnTo>
                  <a:lnTo>
                    <a:pt x="2" y="30"/>
                  </a:lnTo>
                  <a:lnTo>
                    <a:pt x="3" y="31"/>
                  </a:lnTo>
                  <a:lnTo>
                    <a:pt x="4" y="31"/>
                  </a:lnTo>
                  <a:lnTo>
                    <a:pt x="5" y="30"/>
                  </a:lnTo>
                  <a:lnTo>
                    <a:pt x="6" y="29"/>
                  </a:lnTo>
                  <a:lnTo>
                    <a:pt x="6" y="28"/>
                  </a:lnTo>
                  <a:lnTo>
                    <a:pt x="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54" name="Freeform 318"/>
            <p:cNvSpPr>
              <a:spLocks/>
            </p:cNvSpPr>
            <p:nvPr/>
          </p:nvSpPr>
          <p:spPr bwMode="auto">
            <a:xfrm>
              <a:off x="2204" y="2166"/>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29 h 33"/>
                <a:gd name="T22" fmla="*/ 1 w 6"/>
                <a:gd name="T23" fmla="*/ 30 h 33"/>
                <a:gd name="T24" fmla="*/ 2 w 6"/>
                <a:gd name="T25" fmla="*/ 32 h 33"/>
                <a:gd name="T26" fmla="*/ 3 w 6"/>
                <a:gd name="T27" fmla="*/ 33 h 33"/>
                <a:gd name="T28" fmla="*/ 4 w 6"/>
                <a:gd name="T29" fmla="*/ 33 h 33"/>
                <a:gd name="T30" fmla="*/ 5 w 6"/>
                <a:gd name="T31" fmla="*/ 32 h 33"/>
                <a:gd name="T32" fmla="*/ 6 w 6"/>
                <a:gd name="T33" fmla="*/ 30 h 33"/>
                <a:gd name="T34" fmla="*/ 6 w 6"/>
                <a:gd name="T35" fmla="*/ 29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29"/>
                  </a:lnTo>
                  <a:lnTo>
                    <a:pt x="1" y="30"/>
                  </a:lnTo>
                  <a:lnTo>
                    <a:pt x="2" y="32"/>
                  </a:lnTo>
                  <a:lnTo>
                    <a:pt x="3" y="33"/>
                  </a:lnTo>
                  <a:lnTo>
                    <a:pt x="4" y="33"/>
                  </a:lnTo>
                  <a:lnTo>
                    <a:pt x="5" y="32"/>
                  </a:lnTo>
                  <a:lnTo>
                    <a:pt x="6" y="30"/>
                  </a:lnTo>
                  <a:lnTo>
                    <a:pt x="6" y="29"/>
                  </a:lnTo>
                  <a:lnTo>
                    <a:pt x="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55" name="Freeform 319"/>
            <p:cNvSpPr>
              <a:spLocks/>
            </p:cNvSpPr>
            <p:nvPr/>
          </p:nvSpPr>
          <p:spPr bwMode="auto">
            <a:xfrm>
              <a:off x="2204" y="2212"/>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29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29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29"/>
                  </a:lnTo>
                  <a:lnTo>
                    <a:pt x="1" y="31"/>
                  </a:lnTo>
                  <a:lnTo>
                    <a:pt x="2" y="32"/>
                  </a:lnTo>
                  <a:lnTo>
                    <a:pt x="3" y="33"/>
                  </a:lnTo>
                  <a:lnTo>
                    <a:pt x="4" y="33"/>
                  </a:lnTo>
                  <a:lnTo>
                    <a:pt x="5" y="32"/>
                  </a:lnTo>
                  <a:lnTo>
                    <a:pt x="6" y="31"/>
                  </a:lnTo>
                  <a:lnTo>
                    <a:pt x="6" y="29"/>
                  </a:lnTo>
                  <a:lnTo>
                    <a:pt x="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56" name="Freeform 320"/>
            <p:cNvSpPr>
              <a:spLocks/>
            </p:cNvSpPr>
            <p:nvPr/>
          </p:nvSpPr>
          <p:spPr bwMode="auto">
            <a:xfrm>
              <a:off x="2204" y="2258"/>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30"/>
                  </a:lnTo>
                  <a:lnTo>
                    <a:pt x="1" y="31"/>
                  </a:lnTo>
                  <a:lnTo>
                    <a:pt x="2" y="32"/>
                  </a:lnTo>
                  <a:lnTo>
                    <a:pt x="3" y="33"/>
                  </a:lnTo>
                  <a:lnTo>
                    <a:pt x="4" y="33"/>
                  </a:lnTo>
                  <a:lnTo>
                    <a:pt x="5" y="32"/>
                  </a:lnTo>
                  <a:lnTo>
                    <a:pt x="6" y="31"/>
                  </a:lnTo>
                  <a:lnTo>
                    <a:pt x="6" y="30"/>
                  </a:lnTo>
                  <a:lnTo>
                    <a:pt x="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57" name="Freeform 321"/>
            <p:cNvSpPr>
              <a:spLocks/>
            </p:cNvSpPr>
            <p:nvPr/>
          </p:nvSpPr>
          <p:spPr bwMode="auto">
            <a:xfrm>
              <a:off x="2204" y="2304"/>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9"/>
                  </a:lnTo>
                  <a:lnTo>
                    <a:pt x="0" y="30"/>
                  </a:lnTo>
                  <a:lnTo>
                    <a:pt x="1" y="31"/>
                  </a:lnTo>
                  <a:lnTo>
                    <a:pt x="2" y="32"/>
                  </a:lnTo>
                  <a:lnTo>
                    <a:pt x="3" y="33"/>
                  </a:lnTo>
                  <a:lnTo>
                    <a:pt x="4" y="33"/>
                  </a:lnTo>
                  <a:lnTo>
                    <a:pt x="5" y="32"/>
                  </a:lnTo>
                  <a:lnTo>
                    <a:pt x="6" y="31"/>
                  </a:lnTo>
                  <a:lnTo>
                    <a:pt x="6" y="30"/>
                  </a:lnTo>
                  <a:lnTo>
                    <a:pt x="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58" name="Freeform 322"/>
            <p:cNvSpPr>
              <a:spLocks/>
            </p:cNvSpPr>
            <p:nvPr/>
          </p:nvSpPr>
          <p:spPr bwMode="auto">
            <a:xfrm>
              <a:off x="2204" y="2350"/>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9"/>
                  </a:lnTo>
                  <a:lnTo>
                    <a:pt x="0" y="30"/>
                  </a:lnTo>
                  <a:lnTo>
                    <a:pt x="1" y="31"/>
                  </a:lnTo>
                  <a:lnTo>
                    <a:pt x="2" y="32"/>
                  </a:lnTo>
                  <a:lnTo>
                    <a:pt x="3" y="33"/>
                  </a:lnTo>
                  <a:lnTo>
                    <a:pt x="4" y="33"/>
                  </a:lnTo>
                  <a:lnTo>
                    <a:pt x="5" y="32"/>
                  </a:lnTo>
                  <a:lnTo>
                    <a:pt x="6" y="31"/>
                  </a:lnTo>
                  <a:lnTo>
                    <a:pt x="6" y="30"/>
                  </a:lnTo>
                  <a:lnTo>
                    <a:pt x="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59" name="Freeform 323"/>
            <p:cNvSpPr>
              <a:spLocks/>
            </p:cNvSpPr>
            <p:nvPr/>
          </p:nvSpPr>
          <p:spPr bwMode="auto">
            <a:xfrm>
              <a:off x="2204" y="2396"/>
              <a:ext cx="6" cy="33"/>
            </a:xfrm>
            <a:custGeom>
              <a:avLst/>
              <a:gdLst>
                <a:gd name="T0" fmla="*/ 6 w 6"/>
                <a:gd name="T1" fmla="*/ 4 h 33"/>
                <a:gd name="T2" fmla="*/ 6 w 6"/>
                <a:gd name="T3" fmla="*/ 3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3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4"/>
                  </a:moveTo>
                  <a:lnTo>
                    <a:pt x="6" y="3"/>
                  </a:lnTo>
                  <a:lnTo>
                    <a:pt x="6" y="1"/>
                  </a:lnTo>
                  <a:lnTo>
                    <a:pt x="5" y="0"/>
                  </a:lnTo>
                  <a:lnTo>
                    <a:pt x="4" y="0"/>
                  </a:lnTo>
                  <a:lnTo>
                    <a:pt x="3" y="0"/>
                  </a:lnTo>
                  <a:lnTo>
                    <a:pt x="2" y="0"/>
                  </a:lnTo>
                  <a:lnTo>
                    <a:pt x="1" y="1"/>
                  </a:lnTo>
                  <a:lnTo>
                    <a:pt x="0" y="3"/>
                  </a:lnTo>
                  <a:lnTo>
                    <a:pt x="0" y="29"/>
                  </a:lnTo>
                  <a:lnTo>
                    <a:pt x="0" y="30"/>
                  </a:lnTo>
                  <a:lnTo>
                    <a:pt x="1" y="31"/>
                  </a:lnTo>
                  <a:lnTo>
                    <a:pt x="2" y="32"/>
                  </a:lnTo>
                  <a:lnTo>
                    <a:pt x="3" y="33"/>
                  </a:lnTo>
                  <a:lnTo>
                    <a:pt x="4" y="33"/>
                  </a:lnTo>
                  <a:lnTo>
                    <a:pt x="5" y="32"/>
                  </a:lnTo>
                  <a:lnTo>
                    <a:pt x="6" y="31"/>
                  </a:lnTo>
                  <a:lnTo>
                    <a:pt x="6" y="30"/>
                  </a:lnTo>
                  <a:lnTo>
                    <a:pt x="6"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60" name="Freeform 324"/>
            <p:cNvSpPr>
              <a:spLocks/>
            </p:cNvSpPr>
            <p:nvPr/>
          </p:nvSpPr>
          <p:spPr bwMode="auto">
            <a:xfrm>
              <a:off x="2204" y="2442"/>
              <a:ext cx="6" cy="33"/>
            </a:xfrm>
            <a:custGeom>
              <a:avLst/>
              <a:gdLst>
                <a:gd name="T0" fmla="*/ 6 w 6"/>
                <a:gd name="T1" fmla="*/ 4 h 33"/>
                <a:gd name="T2" fmla="*/ 6 w 6"/>
                <a:gd name="T3" fmla="*/ 3 h 33"/>
                <a:gd name="T4" fmla="*/ 6 w 6"/>
                <a:gd name="T5" fmla="*/ 2 h 33"/>
                <a:gd name="T6" fmla="*/ 5 w 6"/>
                <a:gd name="T7" fmla="*/ 0 h 33"/>
                <a:gd name="T8" fmla="*/ 4 w 6"/>
                <a:gd name="T9" fmla="*/ 0 h 33"/>
                <a:gd name="T10" fmla="*/ 3 w 6"/>
                <a:gd name="T11" fmla="*/ 0 h 33"/>
                <a:gd name="T12" fmla="*/ 2 w 6"/>
                <a:gd name="T13" fmla="*/ 0 h 33"/>
                <a:gd name="T14" fmla="*/ 1 w 6"/>
                <a:gd name="T15" fmla="*/ 2 h 33"/>
                <a:gd name="T16" fmla="*/ 0 w 6"/>
                <a:gd name="T17" fmla="*/ 3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4"/>
                  </a:moveTo>
                  <a:lnTo>
                    <a:pt x="6" y="3"/>
                  </a:lnTo>
                  <a:lnTo>
                    <a:pt x="6" y="2"/>
                  </a:lnTo>
                  <a:lnTo>
                    <a:pt x="5" y="0"/>
                  </a:lnTo>
                  <a:lnTo>
                    <a:pt x="4" y="0"/>
                  </a:lnTo>
                  <a:lnTo>
                    <a:pt x="3" y="0"/>
                  </a:lnTo>
                  <a:lnTo>
                    <a:pt x="2" y="0"/>
                  </a:lnTo>
                  <a:lnTo>
                    <a:pt x="1" y="2"/>
                  </a:lnTo>
                  <a:lnTo>
                    <a:pt x="0" y="3"/>
                  </a:lnTo>
                  <a:lnTo>
                    <a:pt x="0" y="29"/>
                  </a:lnTo>
                  <a:lnTo>
                    <a:pt x="0" y="30"/>
                  </a:lnTo>
                  <a:lnTo>
                    <a:pt x="1" y="31"/>
                  </a:lnTo>
                  <a:lnTo>
                    <a:pt x="2" y="32"/>
                  </a:lnTo>
                  <a:lnTo>
                    <a:pt x="3" y="33"/>
                  </a:lnTo>
                  <a:lnTo>
                    <a:pt x="4" y="33"/>
                  </a:lnTo>
                  <a:lnTo>
                    <a:pt x="5" y="32"/>
                  </a:lnTo>
                  <a:lnTo>
                    <a:pt x="6" y="31"/>
                  </a:lnTo>
                  <a:lnTo>
                    <a:pt x="6" y="30"/>
                  </a:lnTo>
                  <a:lnTo>
                    <a:pt x="6"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61" name="Freeform 325"/>
            <p:cNvSpPr>
              <a:spLocks/>
            </p:cNvSpPr>
            <p:nvPr/>
          </p:nvSpPr>
          <p:spPr bwMode="auto">
            <a:xfrm>
              <a:off x="2204" y="2489"/>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29 h 33"/>
                <a:gd name="T22" fmla="*/ 1 w 6"/>
                <a:gd name="T23" fmla="*/ 30 h 33"/>
                <a:gd name="T24" fmla="*/ 2 w 6"/>
                <a:gd name="T25" fmla="*/ 31 h 33"/>
                <a:gd name="T26" fmla="*/ 3 w 6"/>
                <a:gd name="T27" fmla="*/ 33 h 33"/>
                <a:gd name="T28" fmla="*/ 4 w 6"/>
                <a:gd name="T29" fmla="*/ 33 h 33"/>
                <a:gd name="T30" fmla="*/ 5 w 6"/>
                <a:gd name="T31" fmla="*/ 31 h 33"/>
                <a:gd name="T32" fmla="*/ 6 w 6"/>
                <a:gd name="T33" fmla="*/ 30 h 33"/>
                <a:gd name="T34" fmla="*/ 6 w 6"/>
                <a:gd name="T35" fmla="*/ 29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29"/>
                  </a:lnTo>
                  <a:lnTo>
                    <a:pt x="1" y="30"/>
                  </a:lnTo>
                  <a:lnTo>
                    <a:pt x="2" y="31"/>
                  </a:lnTo>
                  <a:lnTo>
                    <a:pt x="3" y="33"/>
                  </a:lnTo>
                  <a:lnTo>
                    <a:pt x="4" y="33"/>
                  </a:lnTo>
                  <a:lnTo>
                    <a:pt x="5" y="31"/>
                  </a:lnTo>
                  <a:lnTo>
                    <a:pt x="6" y="30"/>
                  </a:lnTo>
                  <a:lnTo>
                    <a:pt x="6" y="29"/>
                  </a:lnTo>
                  <a:lnTo>
                    <a:pt x="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62" name="Freeform 326"/>
            <p:cNvSpPr>
              <a:spLocks/>
            </p:cNvSpPr>
            <p:nvPr/>
          </p:nvSpPr>
          <p:spPr bwMode="auto">
            <a:xfrm>
              <a:off x="2204" y="2535"/>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29 h 33"/>
                <a:gd name="T22" fmla="*/ 1 w 6"/>
                <a:gd name="T23" fmla="*/ 30 h 33"/>
                <a:gd name="T24" fmla="*/ 2 w 6"/>
                <a:gd name="T25" fmla="*/ 32 h 33"/>
                <a:gd name="T26" fmla="*/ 3 w 6"/>
                <a:gd name="T27" fmla="*/ 33 h 33"/>
                <a:gd name="T28" fmla="*/ 4 w 6"/>
                <a:gd name="T29" fmla="*/ 33 h 33"/>
                <a:gd name="T30" fmla="*/ 5 w 6"/>
                <a:gd name="T31" fmla="*/ 32 h 33"/>
                <a:gd name="T32" fmla="*/ 6 w 6"/>
                <a:gd name="T33" fmla="*/ 30 h 33"/>
                <a:gd name="T34" fmla="*/ 6 w 6"/>
                <a:gd name="T35" fmla="*/ 29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29"/>
                  </a:lnTo>
                  <a:lnTo>
                    <a:pt x="1" y="30"/>
                  </a:lnTo>
                  <a:lnTo>
                    <a:pt x="2" y="32"/>
                  </a:lnTo>
                  <a:lnTo>
                    <a:pt x="3" y="33"/>
                  </a:lnTo>
                  <a:lnTo>
                    <a:pt x="4" y="33"/>
                  </a:lnTo>
                  <a:lnTo>
                    <a:pt x="5" y="32"/>
                  </a:lnTo>
                  <a:lnTo>
                    <a:pt x="6" y="30"/>
                  </a:lnTo>
                  <a:lnTo>
                    <a:pt x="6" y="29"/>
                  </a:lnTo>
                  <a:lnTo>
                    <a:pt x="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63" name="Freeform 327"/>
            <p:cNvSpPr>
              <a:spLocks/>
            </p:cNvSpPr>
            <p:nvPr/>
          </p:nvSpPr>
          <p:spPr bwMode="auto">
            <a:xfrm>
              <a:off x="2204" y="2581"/>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29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29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29"/>
                  </a:lnTo>
                  <a:lnTo>
                    <a:pt x="1" y="31"/>
                  </a:lnTo>
                  <a:lnTo>
                    <a:pt x="2" y="32"/>
                  </a:lnTo>
                  <a:lnTo>
                    <a:pt x="3" y="33"/>
                  </a:lnTo>
                  <a:lnTo>
                    <a:pt x="4" y="33"/>
                  </a:lnTo>
                  <a:lnTo>
                    <a:pt x="5" y="32"/>
                  </a:lnTo>
                  <a:lnTo>
                    <a:pt x="6" y="31"/>
                  </a:lnTo>
                  <a:lnTo>
                    <a:pt x="6" y="29"/>
                  </a:lnTo>
                  <a:lnTo>
                    <a:pt x="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64" name="Freeform 328"/>
            <p:cNvSpPr>
              <a:spLocks/>
            </p:cNvSpPr>
            <p:nvPr/>
          </p:nvSpPr>
          <p:spPr bwMode="auto">
            <a:xfrm>
              <a:off x="2204" y="2627"/>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9"/>
                  </a:lnTo>
                  <a:lnTo>
                    <a:pt x="0" y="30"/>
                  </a:lnTo>
                  <a:lnTo>
                    <a:pt x="1" y="31"/>
                  </a:lnTo>
                  <a:lnTo>
                    <a:pt x="2" y="32"/>
                  </a:lnTo>
                  <a:lnTo>
                    <a:pt x="3" y="33"/>
                  </a:lnTo>
                  <a:lnTo>
                    <a:pt x="4" y="33"/>
                  </a:lnTo>
                  <a:lnTo>
                    <a:pt x="5" y="32"/>
                  </a:lnTo>
                  <a:lnTo>
                    <a:pt x="6" y="31"/>
                  </a:lnTo>
                  <a:lnTo>
                    <a:pt x="6" y="30"/>
                  </a:lnTo>
                  <a:lnTo>
                    <a:pt x="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65" name="Freeform 329"/>
            <p:cNvSpPr>
              <a:spLocks/>
            </p:cNvSpPr>
            <p:nvPr/>
          </p:nvSpPr>
          <p:spPr bwMode="auto">
            <a:xfrm>
              <a:off x="2204" y="2673"/>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9"/>
                  </a:lnTo>
                  <a:lnTo>
                    <a:pt x="0" y="30"/>
                  </a:lnTo>
                  <a:lnTo>
                    <a:pt x="1" y="31"/>
                  </a:lnTo>
                  <a:lnTo>
                    <a:pt x="2" y="32"/>
                  </a:lnTo>
                  <a:lnTo>
                    <a:pt x="3" y="33"/>
                  </a:lnTo>
                  <a:lnTo>
                    <a:pt x="4" y="33"/>
                  </a:lnTo>
                  <a:lnTo>
                    <a:pt x="5" y="32"/>
                  </a:lnTo>
                  <a:lnTo>
                    <a:pt x="6" y="31"/>
                  </a:lnTo>
                  <a:lnTo>
                    <a:pt x="6" y="30"/>
                  </a:lnTo>
                  <a:lnTo>
                    <a:pt x="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66" name="Freeform 330"/>
            <p:cNvSpPr>
              <a:spLocks/>
            </p:cNvSpPr>
            <p:nvPr/>
          </p:nvSpPr>
          <p:spPr bwMode="auto">
            <a:xfrm>
              <a:off x="2204" y="2719"/>
              <a:ext cx="6" cy="33"/>
            </a:xfrm>
            <a:custGeom>
              <a:avLst/>
              <a:gdLst>
                <a:gd name="T0" fmla="*/ 6 w 6"/>
                <a:gd name="T1" fmla="*/ 4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4"/>
                  </a:moveTo>
                  <a:lnTo>
                    <a:pt x="6" y="2"/>
                  </a:lnTo>
                  <a:lnTo>
                    <a:pt x="6" y="1"/>
                  </a:lnTo>
                  <a:lnTo>
                    <a:pt x="5" y="0"/>
                  </a:lnTo>
                  <a:lnTo>
                    <a:pt x="4" y="0"/>
                  </a:lnTo>
                  <a:lnTo>
                    <a:pt x="3" y="0"/>
                  </a:lnTo>
                  <a:lnTo>
                    <a:pt x="2" y="0"/>
                  </a:lnTo>
                  <a:lnTo>
                    <a:pt x="1" y="1"/>
                  </a:lnTo>
                  <a:lnTo>
                    <a:pt x="0" y="2"/>
                  </a:lnTo>
                  <a:lnTo>
                    <a:pt x="0" y="29"/>
                  </a:lnTo>
                  <a:lnTo>
                    <a:pt x="0" y="30"/>
                  </a:lnTo>
                  <a:lnTo>
                    <a:pt x="1" y="31"/>
                  </a:lnTo>
                  <a:lnTo>
                    <a:pt x="2" y="32"/>
                  </a:lnTo>
                  <a:lnTo>
                    <a:pt x="3" y="33"/>
                  </a:lnTo>
                  <a:lnTo>
                    <a:pt x="4" y="33"/>
                  </a:lnTo>
                  <a:lnTo>
                    <a:pt x="5" y="32"/>
                  </a:lnTo>
                  <a:lnTo>
                    <a:pt x="6" y="31"/>
                  </a:lnTo>
                  <a:lnTo>
                    <a:pt x="6" y="30"/>
                  </a:lnTo>
                  <a:lnTo>
                    <a:pt x="6"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67" name="Freeform 331"/>
            <p:cNvSpPr>
              <a:spLocks/>
            </p:cNvSpPr>
            <p:nvPr/>
          </p:nvSpPr>
          <p:spPr bwMode="auto">
            <a:xfrm>
              <a:off x="2204" y="2765"/>
              <a:ext cx="6" cy="33"/>
            </a:xfrm>
            <a:custGeom>
              <a:avLst/>
              <a:gdLst>
                <a:gd name="T0" fmla="*/ 6 w 6"/>
                <a:gd name="T1" fmla="*/ 4 h 33"/>
                <a:gd name="T2" fmla="*/ 6 w 6"/>
                <a:gd name="T3" fmla="*/ 3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3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4"/>
                  </a:moveTo>
                  <a:lnTo>
                    <a:pt x="6" y="3"/>
                  </a:lnTo>
                  <a:lnTo>
                    <a:pt x="6" y="1"/>
                  </a:lnTo>
                  <a:lnTo>
                    <a:pt x="5" y="0"/>
                  </a:lnTo>
                  <a:lnTo>
                    <a:pt x="4" y="0"/>
                  </a:lnTo>
                  <a:lnTo>
                    <a:pt x="3" y="0"/>
                  </a:lnTo>
                  <a:lnTo>
                    <a:pt x="2" y="0"/>
                  </a:lnTo>
                  <a:lnTo>
                    <a:pt x="1" y="1"/>
                  </a:lnTo>
                  <a:lnTo>
                    <a:pt x="0" y="3"/>
                  </a:lnTo>
                  <a:lnTo>
                    <a:pt x="0" y="29"/>
                  </a:lnTo>
                  <a:lnTo>
                    <a:pt x="0" y="30"/>
                  </a:lnTo>
                  <a:lnTo>
                    <a:pt x="1" y="31"/>
                  </a:lnTo>
                  <a:lnTo>
                    <a:pt x="2" y="32"/>
                  </a:lnTo>
                  <a:lnTo>
                    <a:pt x="3" y="33"/>
                  </a:lnTo>
                  <a:lnTo>
                    <a:pt x="4" y="33"/>
                  </a:lnTo>
                  <a:lnTo>
                    <a:pt x="5" y="32"/>
                  </a:lnTo>
                  <a:lnTo>
                    <a:pt x="6" y="31"/>
                  </a:lnTo>
                  <a:lnTo>
                    <a:pt x="6" y="30"/>
                  </a:lnTo>
                  <a:lnTo>
                    <a:pt x="6"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68" name="Freeform 332"/>
            <p:cNvSpPr>
              <a:spLocks/>
            </p:cNvSpPr>
            <p:nvPr/>
          </p:nvSpPr>
          <p:spPr bwMode="auto">
            <a:xfrm>
              <a:off x="2204" y="2812"/>
              <a:ext cx="6" cy="32"/>
            </a:xfrm>
            <a:custGeom>
              <a:avLst/>
              <a:gdLst>
                <a:gd name="T0" fmla="*/ 6 w 6"/>
                <a:gd name="T1" fmla="*/ 3 h 32"/>
                <a:gd name="T2" fmla="*/ 6 w 6"/>
                <a:gd name="T3" fmla="*/ 2 h 32"/>
                <a:gd name="T4" fmla="*/ 6 w 6"/>
                <a:gd name="T5" fmla="*/ 1 h 32"/>
                <a:gd name="T6" fmla="*/ 5 w 6"/>
                <a:gd name="T7" fmla="*/ 0 h 32"/>
                <a:gd name="T8" fmla="*/ 4 w 6"/>
                <a:gd name="T9" fmla="*/ 0 h 32"/>
                <a:gd name="T10" fmla="*/ 3 w 6"/>
                <a:gd name="T11" fmla="*/ 0 h 32"/>
                <a:gd name="T12" fmla="*/ 2 w 6"/>
                <a:gd name="T13" fmla="*/ 0 h 32"/>
                <a:gd name="T14" fmla="*/ 1 w 6"/>
                <a:gd name="T15" fmla="*/ 1 h 32"/>
                <a:gd name="T16" fmla="*/ 0 w 6"/>
                <a:gd name="T17" fmla="*/ 2 h 32"/>
                <a:gd name="T18" fmla="*/ 0 w 6"/>
                <a:gd name="T19" fmla="*/ 28 h 32"/>
                <a:gd name="T20" fmla="*/ 0 w 6"/>
                <a:gd name="T21" fmla="*/ 29 h 32"/>
                <a:gd name="T22" fmla="*/ 1 w 6"/>
                <a:gd name="T23" fmla="*/ 30 h 32"/>
                <a:gd name="T24" fmla="*/ 2 w 6"/>
                <a:gd name="T25" fmla="*/ 31 h 32"/>
                <a:gd name="T26" fmla="*/ 3 w 6"/>
                <a:gd name="T27" fmla="*/ 32 h 32"/>
                <a:gd name="T28" fmla="*/ 4 w 6"/>
                <a:gd name="T29" fmla="*/ 32 h 32"/>
                <a:gd name="T30" fmla="*/ 5 w 6"/>
                <a:gd name="T31" fmla="*/ 31 h 32"/>
                <a:gd name="T32" fmla="*/ 6 w 6"/>
                <a:gd name="T33" fmla="*/ 30 h 32"/>
                <a:gd name="T34" fmla="*/ 6 w 6"/>
                <a:gd name="T35" fmla="*/ 29 h 32"/>
                <a:gd name="T36" fmla="*/ 6 w 6"/>
                <a:gd name="T37" fmla="*/ 3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2">
                  <a:moveTo>
                    <a:pt x="6" y="3"/>
                  </a:moveTo>
                  <a:lnTo>
                    <a:pt x="6" y="2"/>
                  </a:lnTo>
                  <a:lnTo>
                    <a:pt x="6" y="1"/>
                  </a:lnTo>
                  <a:lnTo>
                    <a:pt x="5" y="0"/>
                  </a:lnTo>
                  <a:lnTo>
                    <a:pt x="4" y="0"/>
                  </a:lnTo>
                  <a:lnTo>
                    <a:pt x="3" y="0"/>
                  </a:lnTo>
                  <a:lnTo>
                    <a:pt x="2" y="0"/>
                  </a:lnTo>
                  <a:lnTo>
                    <a:pt x="1" y="1"/>
                  </a:lnTo>
                  <a:lnTo>
                    <a:pt x="0" y="2"/>
                  </a:lnTo>
                  <a:lnTo>
                    <a:pt x="0" y="28"/>
                  </a:lnTo>
                  <a:lnTo>
                    <a:pt x="0" y="29"/>
                  </a:lnTo>
                  <a:lnTo>
                    <a:pt x="1" y="30"/>
                  </a:lnTo>
                  <a:lnTo>
                    <a:pt x="2" y="31"/>
                  </a:lnTo>
                  <a:lnTo>
                    <a:pt x="3" y="32"/>
                  </a:lnTo>
                  <a:lnTo>
                    <a:pt x="4" y="32"/>
                  </a:lnTo>
                  <a:lnTo>
                    <a:pt x="5" y="31"/>
                  </a:lnTo>
                  <a:lnTo>
                    <a:pt x="6" y="30"/>
                  </a:lnTo>
                  <a:lnTo>
                    <a:pt x="6" y="29"/>
                  </a:lnTo>
                  <a:lnTo>
                    <a:pt x="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69" name="Freeform 333"/>
            <p:cNvSpPr>
              <a:spLocks/>
            </p:cNvSpPr>
            <p:nvPr/>
          </p:nvSpPr>
          <p:spPr bwMode="auto">
            <a:xfrm>
              <a:off x="2204" y="2858"/>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29 h 33"/>
                <a:gd name="T22" fmla="*/ 1 w 6"/>
                <a:gd name="T23" fmla="*/ 30 h 33"/>
                <a:gd name="T24" fmla="*/ 2 w 6"/>
                <a:gd name="T25" fmla="*/ 31 h 33"/>
                <a:gd name="T26" fmla="*/ 3 w 6"/>
                <a:gd name="T27" fmla="*/ 33 h 33"/>
                <a:gd name="T28" fmla="*/ 4 w 6"/>
                <a:gd name="T29" fmla="*/ 33 h 33"/>
                <a:gd name="T30" fmla="*/ 5 w 6"/>
                <a:gd name="T31" fmla="*/ 31 h 33"/>
                <a:gd name="T32" fmla="*/ 6 w 6"/>
                <a:gd name="T33" fmla="*/ 30 h 33"/>
                <a:gd name="T34" fmla="*/ 6 w 6"/>
                <a:gd name="T35" fmla="*/ 29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29"/>
                  </a:lnTo>
                  <a:lnTo>
                    <a:pt x="1" y="30"/>
                  </a:lnTo>
                  <a:lnTo>
                    <a:pt x="2" y="31"/>
                  </a:lnTo>
                  <a:lnTo>
                    <a:pt x="3" y="33"/>
                  </a:lnTo>
                  <a:lnTo>
                    <a:pt x="4" y="33"/>
                  </a:lnTo>
                  <a:lnTo>
                    <a:pt x="5" y="31"/>
                  </a:lnTo>
                  <a:lnTo>
                    <a:pt x="6" y="30"/>
                  </a:lnTo>
                  <a:lnTo>
                    <a:pt x="6" y="29"/>
                  </a:lnTo>
                  <a:lnTo>
                    <a:pt x="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70" name="Freeform 334"/>
            <p:cNvSpPr>
              <a:spLocks/>
            </p:cNvSpPr>
            <p:nvPr/>
          </p:nvSpPr>
          <p:spPr bwMode="auto">
            <a:xfrm>
              <a:off x="2204" y="2904"/>
              <a:ext cx="6" cy="13"/>
            </a:xfrm>
            <a:custGeom>
              <a:avLst/>
              <a:gdLst>
                <a:gd name="T0" fmla="*/ 6 w 6"/>
                <a:gd name="T1" fmla="*/ 3 h 13"/>
                <a:gd name="T2" fmla="*/ 6 w 6"/>
                <a:gd name="T3" fmla="*/ 2 h 13"/>
                <a:gd name="T4" fmla="*/ 6 w 6"/>
                <a:gd name="T5" fmla="*/ 1 h 13"/>
                <a:gd name="T6" fmla="*/ 5 w 6"/>
                <a:gd name="T7" fmla="*/ 0 h 13"/>
                <a:gd name="T8" fmla="*/ 4 w 6"/>
                <a:gd name="T9" fmla="*/ 0 h 13"/>
                <a:gd name="T10" fmla="*/ 3 w 6"/>
                <a:gd name="T11" fmla="*/ 0 h 13"/>
                <a:gd name="T12" fmla="*/ 2 w 6"/>
                <a:gd name="T13" fmla="*/ 0 h 13"/>
                <a:gd name="T14" fmla="*/ 1 w 6"/>
                <a:gd name="T15" fmla="*/ 1 h 13"/>
                <a:gd name="T16" fmla="*/ 0 w 6"/>
                <a:gd name="T17" fmla="*/ 2 h 13"/>
                <a:gd name="T18" fmla="*/ 0 w 6"/>
                <a:gd name="T19" fmla="*/ 10 h 13"/>
                <a:gd name="T20" fmla="*/ 1 w 6"/>
                <a:gd name="T21" fmla="*/ 11 h 13"/>
                <a:gd name="T22" fmla="*/ 2 w 6"/>
                <a:gd name="T23" fmla="*/ 12 h 13"/>
                <a:gd name="T24" fmla="*/ 3 w 6"/>
                <a:gd name="T25" fmla="*/ 13 h 13"/>
                <a:gd name="T26" fmla="*/ 4 w 6"/>
                <a:gd name="T27" fmla="*/ 12 h 13"/>
                <a:gd name="T28" fmla="*/ 5 w 6"/>
                <a:gd name="T29" fmla="*/ 11 h 13"/>
                <a:gd name="T30" fmla="*/ 6 w 6"/>
                <a:gd name="T31" fmla="*/ 11 h 13"/>
                <a:gd name="T32" fmla="*/ 6 w 6"/>
                <a:gd name="T33" fmla="*/ 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 h="13">
                  <a:moveTo>
                    <a:pt x="6" y="3"/>
                  </a:moveTo>
                  <a:lnTo>
                    <a:pt x="6" y="2"/>
                  </a:lnTo>
                  <a:lnTo>
                    <a:pt x="6" y="1"/>
                  </a:lnTo>
                  <a:lnTo>
                    <a:pt x="5" y="0"/>
                  </a:lnTo>
                  <a:lnTo>
                    <a:pt x="4" y="0"/>
                  </a:lnTo>
                  <a:lnTo>
                    <a:pt x="3" y="0"/>
                  </a:lnTo>
                  <a:lnTo>
                    <a:pt x="2" y="0"/>
                  </a:lnTo>
                  <a:lnTo>
                    <a:pt x="1" y="1"/>
                  </a:lnTo>
                  <a:lnTo>
                    <a:pt x="0" y="2"/>
                  </a:lnTo>
                  <a:lnTo>
                    <a:pt x="0" y="10"/>
                  </a:lnTo>
                  <a:lnTo>
                    <a:pt x="1" y="11"/>
                  </a:lnTo>
                  <a:lnTo>
                    <a:pt x="2" y="12"/>
                  </a:lnTo>
                  <a:lnTo>
                    <a:pt x="3" y="13"/>
                  </a:lnTo>
                  <a:lnTo>
                    <a:pt x="4" y="12"/>
                  </a:lnTo>
                  <a:lnTo>
                    <a:pt x="5" y="11"/>
                  </a:lnTo>
                  <a:lnTo>
                    <a:pt x="6" y="11"/>
                  </a:lnTo>
                  <a:lnTo>
                    <a:pt x="6"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grpSp>
      <p:grpSp>
        <p:nvGrpSpPr>
          <p:cNvPr id="296271" name="Group 335"/>
          <p:cNvGrpSpPr>
            <a:grpSpLocks/>
          </p:cNvGrpSpPr>
          <p:nvPr/>
        </p:nvGrpSpPr>
        <p:grpSpPr bwMode="auto">
          <a:xfrm>
            <a:off x="2786063" y="4130130"/>
            <a:ext cx="3849687" cy="9525"/>
            <a:chOff x="1156" y="1897"/>
            <a:chExt cx="2294" cy="6"/>
          </a:xfrm>
        </p:grpSpPr>
        <p:sp>
          <p:nvSpPr>
            <p:cNvPr id="296272" name="Freeform 336"/>
            <p:cNvSpPr>
              <a:spLocks/>
            </p:cNvSpPr>
            <p:nvPr/>
          </p:nvSpPr>
          <p:spPr bwMode="auto">
            <a:xfrm>
              <a:off x="1156" y="1897"/>
              <a:ext cx="33" cy="6"/>
            </a:xfrm>
            <a:custGeom>
              <a:avLst/>
              <a:gdLst>
                <a:gd name="T0" fmla="*/ 4 w 33"/>
                <a:gd name="T1" fmla="*/ 0 h 6"/>
                <a:gd name="T2" fmla="*/ 3 w 33"/>
                <a:gd name="T3" fmla="*/ 0 h 6"/>
                <a:gd name="T4" fmla="*/ 2 w 33"/>
                <a:gd name="T5" fmla="*/ 1 h 6"/>
                <a:gd name="T6" fmla="*/ 1 w 33"/>
                <a:gd name="T7" fmla="*/ 2 h 6"/>
                <a:gd name="T8" fmla="*/ 0 w 33"/>
                <a:gd name="T9" fmla="*/ 3 h 6"/>
                <a:gd name="T10" fmla="*/ 1 w 33"/>
                <a:gd name="T11" fmla="*/ 4 h 6"/>
                <a:gd name="T12" fmla="*/ 2 w 33"/>
                <a:gd name="T13" fmla="*/ 5 h 6"/>
                <a:gd name="T14" fmla="*/ 3 w 33"/>
                <a:gd name="T15" fmla="*/ 6 h 6"/>
                <a:gd name="T16" fmla="*/ 28 w 33"/>
                <a:gd name="T17" fmla="*/ 6 h 6"/>
                <a:gd name="T18" fmla="*/ 29 w 33"/>
                <a:gd name="T19" fmla="*/ 6 h 6"/>
                <a:gd name="T20" fmla="*/ 30 w 33"/>
                <a:gd name="T21" fmla="*/ 6 h 6"/>
                <a:gd name="T22" fmla="*/ 32 w 33"/>
                <a:gd name="T23" fmla="*/ 5 h 6"/>
                <a:gd name="T24" fmla="*/ 33 w 33"/>
                <a:gd name="T25" fmla="*/ 4 h 6"/>
                <a:gd name="T26" fmla="*/ 33 w 33"/>
                <a:gd name="T27" fmla="*/ 3 h 6"/>
                <a:gd name="T28" fmla="*/ 32 w 33"/>
                <a:gd name="T29" fmla="*/ 2 h 6"/>
                <a:gd name="T30" fmla="*/ 30 w 33"/>
                <a:gd name="T31" fmla="*/ 1 h 6"/>
                <a:gd name="T32" fmla="*/ 29 w 33"/>
                <a:gd name="T33" fmla="*/ 0 h 6"/>
                <a:gd name="T34" fmla="*/ 4 w 33"/>
                <a:gd name="T35"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
                  <a:moveTo>
                    <a:pt x="4" y="0"/>
                  </a:moveTo>
                  <a:lnTo>
                    <a:pt x="3" y="0"/>
                  </a:lnTo>
                  <a:lnTo>
                    <a:pt x="2" y="1"/>
                  </a:lnTo>
                  <a:lnTo>
                    <a:pt x="1" y="2"/>
                  </a:lnTo>
                  <a:lnTo>
                    <a:pt x="0" y="3"/>
                  </a:lnTo>
                  <a:lnTo>
                    <a:pt x="1" y="4"/>
                  </a:lnTo>
                  <a:lnTo>
                    <a:pt x="2" y="5"/>
                  </a:lnTo>
                  <a:lnTo>
                    <a:pt x="3" y="6"/>
                  </a:lnTo>
                  <a:lnTo>
                    <a:pt x="28" y="6"/>
                  </a:lnTo>
                  <a:lnTo>
                    <a:pt x="29" y="6"/>
                  </a:lnTo>
                  <a:lnTo>
                    <a:pt x="30" y="6"/>
                  </a:lnTo>
                  <a:lnTo>
                    <a:pt x="32" y="5"/>
                  </a:lnTo>
                  <a:lnTo>
                    <a:pt x="33" y="4"/>
                  </a:lnTo>
                  <a:lnTo>
                    <a:pt x="33" y="3"/>
                  </a:lnTo>
                  <a:lnTo>
                    <a:pt x="32" y="2"/>
                  </a:lnTo>
                  <a:lnTo>
                    <a:pt x="30" y="1"/>
                  </a:lnTo>
                  <a:lnTo>
                    <a:pt x="29" y="0"/>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73" name="Freeform 337"/>
            <p:cNvSpPr>
              <a:spLocks/>
            </p:cNvSpPr>
            <p:nvPr/>
          </p:nvSpPr>
          <p:spPr bwMode="auto">
            <a:xfrm>
              <a:off x="1202"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29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29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29" y="6"/>
                  </a:lnTo>
                  <a:lnTo>
                    <a:pt x="31" y="6"/>
                  </a:lnTo>
                  <a:lnTo>
                    <a:pt x="32" y="5"/>
                  </a:lnTo>
                  <a:lnTo>
                    <a:pt x="33" y="4"/>
                  </a:lnTo>
                  <a:lnTo>
                    <a:pt x="33" y="3"/>
                  </a:lnTo>
                  <a:lnTo>
                    <a:pt x="32" y="2"/>
                  </a:lnTo>
                  <a:lnTo>
                    <a:pt x="31" y="1"/>
                  </a:lnTo>
                  <a:lnTo>
                    <a:pt x="29"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74" name="Freeform 338"/>
            <p:cNvSpPr>
              <a:spLocks/>
            </p:cNvSpPr>
            <p:nvPr/>
          </p:nvSpPr>
          <p:spPr bwMode="auto">
            <a:xfrm>
              <a:off x="1248"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75" name="Freeform 339"/>
            <p:cNvSpPr>
              <a:spLocks/>
            </p:cNvSpPr>
            <p:nvPr/>
          </p:nvSpPr>
          <p:spPr bwMode="auto">
            <a:xfrm>
              <a:off x="1294"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76" name="Freeform 340"/>
            <p:cNvSpPr>
              <a:spLocks/>
            </p:cNvSpPr>
            <p:nvPr/>
          </p:nvSpPr>
          <p:spPr bwMode="auto">
            <a:xfrm>
              <a:off x="1340" y="1897"/>
              <a:ext cx="33" cy="6"/>
            </a:xfrm>
            <a:custGeom>
              <a:avLst/>
              <a:gdLst>
                <a:gd name="T0" fmla="*/ 4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4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4"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77" name="Freeform 341"/>
            <p:cNvSpPr>
              <a:spLocks/>
            </p:cNvSpPr>
            <p:nvPr/>
          </p:nvSpPr>
          <p:spPr bwMode="auto">
            <a:xfrm>
              <a:off x="1386" y="1897"/>
              <a:ext cx="33" cy="6"/>
            </a:xfrm>
            <a:custGeom>
              <a:avLst/>
              <a:gdLst>
                <a:gd name="T0" fmla="*/ 4 w 33"/>
                <a:gd name="T1" fmla="*/ 0 h 6"/>
                <a:gd name="T2" fmla="*/ 3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3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4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4" y="0"/>
                  </a:moveTo>
                  <a:lnTo>
                    <a:pt x="3" y="0"/>
                  </a:lnTo>
                  <a:lnTo>
                    <a:pt x="1" y="1"/>
                  </a:lnTo>
                  <a:lnTo>
                    <a:pt x="0" y="2"/>
                  </a:lnTo>
                  <a:lnTo>
                    <a:pt x="0" y="3"/>
                  </a:lnTo>
                  <a:lnTo>
                    <a:pt x="0" y="4"/>
                  </a:lnTo>
                  <a:lnTo>
                    <a:pt x="0" y="5"/>
                  </a:lnTo>
                  <a:lnTo>
                    <a:pt x="1" y="6"/>
                  </a:lnTo>
                  <a:lnTo>
                    <a:pt x="3" y="6"/>
                  </a:lnTo>
                  <a:lnTo>
                    <a:pt x="29" y="6"/>
                  </a:lnTo>
                  <a:lnTo>
                    <a:pt x="30" y="6"/>
                  </a:lnTo>
                  <a:lnTo>
                    <a:pt x="31" y="6"/>
                  </a:lnTo>
                  <a:lnTo>
                    <a:pt x="32" y="5"/>
                  </a:lnTo>
                  <a:lnTo>
                    <a:pt x="33" y="4"/>
                  </a:lnTo>
                  <a:lnTo>
                    <a:pt x="33" y="3"/>
                  </a:lnTo>
                  <a:lnTo>
                    <a:pt x="32" y="2"/>
                  </a:lnTo>
                  <a:lnTo>
                    <a:pt x="31" y="1"/>
                  </a:lnTo>
                  <a:lnTo>
                    <a:pt x="30" y="0"/>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78" name="Freeform 342"/>
            <p:cNvSpPr>
              <a:spLocks/>
            </p:cNvSpPr>
            <p:nvPr/>
          </p:nvSpPr>
          <p:spPr bwMode="auto">
            <a:xfrm>
              <a:off x="1433" y="1897"/>
              <a:ext cx="32" cy="6"/>
            </a:xfrm>
            <a:custGeom>
              <a:avLst/>
              <a:gdLst>
                <a:gd name="T0" fmla="*/ 3 w 32"/>
                <a:gd name="T1" fmla="*/ 0 h 6"/>
                <a:gd name="T2" fmla="*/ 2 w 32"/>
                <a:gd name="T3" fmla="*/ 0 h 6"/>
                <a:gd name="T4" fmla="*/ 1 w 32"/>
                <a:gd name="T5" fmla="*/ 1 h 6"/>
                <a:gd name="T6" fmla="*/ 0 w 32"/>
                <a:gd name="T7" fmla="*/ 2 h 6"/>
                <a:gd name="T8" fmla="*/ 0 w 32"/>
                <a:gd name="T9" fmla="*/ 3 h 6"/>
                <a:gd name="T10" fmla="*/ 0 w 32"/>
                <a:gd name="T11" fmla="*/ 4 h 6"/>
                <a:gd name="T12" fmla="*/ 0 w 32"/>
                <a:gd name="T13" fmla="*/ 5 h 6"/>
                <a:gd name="T14" fmla="*/ 1 w 32"/>
                <a:gd name="T15" fmla="*/ 6 h 6"/>
                <a:gd name="T16" fmla="*/ 2 w 32"/>
                <a:gd name="T17" fmla="*/ 6 h 6"/>
                <a:gd name="T18" fmla="*/ 28 w 32"/>
                <a:gd name="T19" fmla="*/ 6 h 6"/>
                <a:gd name="T20" fmla="*/ 29 w 32"/>
                <a:gd name="T21" fmla="*/ 6 h 6"/>
                <a:gd name="T22" fmla="*/ 30 w 32"/>
                <a:gd name="T23" fmla="*/ 6 h 6"/>
                <a:gd name="T24" fmla="*/ 31 w 32"/>
                <a:gd name="T25" fmla="*/ 5 h 6"/>
                <a:gd name="T26" fmla="*/ 32 w 32"/>
                <a:gd name="T27" fmla="*/ 4 h 6"/>
                <a:gd name="T28" fmla="*/ 32 w 32"/>
                <a:gd name="T29" fmla="*/ 3 h 6"/>
                <a:gd name="T30" fmla="*/ 31 w 32"/>
                <a:gd name="T31" fmla="*/ 2 h 6"/>
                <a:gd name="T32" fmla="*/ 30 w 32"/>
                <a:gd name="T33" fmla="*/ 1 h 6"/>
                <a:gd name="T34" fmla="*/ 29 w 32"/>
                <a:gd name="T35" fmla="*/ 0 h 6"/>
                <a:gd name="T36" fmla="*/ 3 w 32"/>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 h="6">
                  <a:moveTo>
                    <a:pt x="3" y="0"/>
                  </a:moveTo>
                  <a:lnTo>
                    <a:pt x="2" y="0"/>
                  </a:lnTo>
                  <a:lnTo>
                    <a:pt x="1" y="1"/>
                  </a:lnTo>
                  <a:lnTo>
                    <a:pt x="0" y="2"/>
                  </a:lnTo>
                  <a:lnTo>
                    <a:pt x="0" y="3"/>
                  </a:lnTo>
                  <a:lnTo>
                    <a:pt x="0" y="4"/>
                  </a:lnTo>
                  <a:lnTo>
                    <a:pt x="0" y="5"/>
                  </a:lnTo>
                  <a:lnTo>
                    <a:pt x="1" y="6"/>
                  </a:lnTo>
                  <a:lnTo>
                    <a:pt x="2" y="6"/>
                  </a:lnTo>
                  <a:lnTo>
                    <a:pt x="28" y="6"/>
                  </a:lnTo>
                  <a:lnTo>
                    <a:pt x="29" y="6"/>
                  </a:lnTo>
                  <a:lnTo>
                    <a:pt x="30" y="6"/>
                  </a:lnTo>
                  <a:lnTo>
                    <a:pt x="31" y="5"/>
                  </a:lnTo>
                  <a:lnTo>
                    <a:pt x="32" y="4"/>
                  </a:lnTo>
                  <a:lnTo>
                    <a:pt x="32" y="3"/>
                  </a:lnTo>
                  <a:lnTo>
                    <a:pt x="31" y="2"/>
                  </a:lnTo>
                  <a:lnTo>
                    <a:pt x="30" y="1"/>
                  </a:lnTo>
                  <a:lnTo>
                    <a:pt x="29"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79" name="Freeform 343"/>
            <p:cNvSpPr>
              <a:spLocks/>
            </p:cNvSpPr>
            <p:nvPr/>
          </p:nvSpPr>
          <p:spPr bwMode="auto">
            <a:xfrm>
              <a:off x="1479"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29 w 33"/>
                <a:gd name="T21" fmla="*/ 6 h 6"/>
                <a:gd name="T22" fmla="*/ 30 w 33"/>
                <a:gd name="T23" fmla="*/ 6 h 6"/>
                <a:gd name="T24" fmla="*/ 32 w 33"/>
                <a:gd name="T25" fmla="*/ 5 h 6"/>
                <a:gd name="T26" fmla="*/ 33 w 33"/>
                <a:gd name="T27" fmla="*/ 4 h 6"/>
                <a:gd name="T28" fmla="*/ 33 w 33"/>
                <a:gd name="T29" fmla="*/ 3 h 6"/>
                <a:gd name="T30" fmla="*/ 32 w 33"/>
                <a:gd name="T31" fmla="*/ 2 h 6"/>
                <a:gd name="T32" fmla="*/ 30 w 33"/>
                <a:gd name="T33" fmla="*/ 1 h 6"/>
                <a:gd name="T34" fmla="*/ 29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29" y="6"/>
                  </a:lnTo>
                  <a:lnTo>
                    <a:pt x="30" y="6"/>
                  </a:lnTo>
                  <a:lnTo>
                    <a:pt x="32" y="5"/>
                  </a:lnTo>
                  <a:lnTo>
                    <a:pt x="33" y="4"/>
                  </a:lnTo>
                  <a:lnTo>
                    <a:pt x="33" y="3"/>
                  </a:lnTo>
                  <a:lnTo>
                    <a:pt x="32" y="2"/>
                  </a:lnTo>
                  <a:lnTo>
                    <a:pt x="30" y="1"/>
                  </a:lnTo>
                  <a:lnTo>
                    <a:pt x="29"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80" name="Freeform 344"/>
            <p:cNvSpPr>
              <a:spLocks/>
            </p:cNvSpPr>
            <p:nvPr/>
          </p:nvSpPr>
          <p:spPr bwMode="auto">
            <a:xfrm>
              <a:off x="1525"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81" name="Freeform 345"/>
            <p:cNvSpPr>
              <a:spLocks/>
            </p:cNvSpPr>
            <p:nvPr/>
          </p:nvSpPr>
          <p:spPr bwMode="auto">
            <a:xfrm>
              <a:off x="1571"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82" name="Freeform 346"/>
            <p:cNvSpPr>
              <a:spLocks/>
            </p:cNvSpPr>
            <p:nvPr/>
          </p:nvSpPr>
          <p:spPr bwMode="auto">
            <a:xfrm>
              <a:off x="1617"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83" name="Freeform 347"/>
            <p:cNvSpPr>
              <a:spLocks/>
            </p:cNvSpPr>
            <p:nvPr/>
          </p:nvSpPr>
          <p:spPr bwMode="auto">
            <a:xfrm>
              <a:off x="1663" y="1897"/>
              <a:ext cx="33" cy="6"/>
            </a:xfrm>
            <a:custGeom>
              <a:avLst/>
              <a:gdLst>
                <a:gd name="T0" fmla="*/ 4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4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4"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84" name="Freeform 348"/>
            <p:cNvSpPr>
              <a:spLocks/>
            </p:cNvSpPr>
            <p:nvPr/>
          </p:nvSpPr>
          <p:spPr bwMode="auto">
            <a:xfrm>
              <a:off x="1709" y="1897"/>
              <a:ext cx="33" cy="6"/>
            </a:xfrm>
            <a:custGeom>
              <a:avLst/>
              <a:gdLst>
                <a:gd name="T0" fmla="*/ 4 w 33"/>
                <a:gd name="T1" fmla="*/ 0 h 6"/>
                <a:gd name="T2" fmla="*/ 3 w 33"/>
                <a:gd name="T3" fmla="*/ 0 h 6"/>
                <a:gd name="T4" fmla="*/ 2 w 33"/>
                <a:gd name="T5" fmla="*/ 1 h 6"/>
                <a:gd name="T6" fmla="*/ 0 w 33"/>
                <a:gd name="T7" fmla="*/ 2 h 6"/>
                <a:gd name="T8" fmla="*/ 0 w 33"/>
                <a:gd name="T9" fmla="*/ 3 h 6"/>
                <a:gd name="T10" fmla="*/ 0 w 33"/>
                <a:gd name="T11" fmla="*/ 4 h 6"/>
                <a:gd name="T12" fmla="*/ 0 w 33"/>
                <a:gd name="T13" fmla="*/ 5 h 6"/>
                <a:gd name="T14" fmla="*/ 2 w 33"/>
                <a:gd name="T15" fmla="*/ 6 h 6"/>
                <a:gd name="T16" fmla="*/ 3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4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4" y="0"/>
                  </a:moveTo>
                  <a:lnTo>
                    <a:pt x="3" y="0"/>
                  </a:lnTo>
                  <a:lnTo>
                    <a:pt x="2" y="1"/>
                  </a:lnTo>
                  <a:lnTo>
                    <a:pt x="0" y="2"/>
                  </a:lnTo>
                  <a:lnTo>
                    <a:pt x="0" y="3"/>
                  </a:lnTo>
                  <a:lnTo>
                    <a:pt x="0" y="4"/>
                  </a:lnTo>
                  <a:lnTo>
                    <a:pt x="0" y="5"/>
                  </a:lnTo>
                  <a:lnTo>
                    <a:pt x="2" y="6"/>
                  </a:lnTo>
                  <a:lnTo>
                    <a:pt x="3" y="6"/>
                  </a:lnTo>
                  <a:lnTo>
                    <a:pt x="29" y="6"/>
                  </a:lnTo>
                  <a:lnTo>
                    <a:pt x="30" y="6"/>
                  </a:lnTo>
                  <a:lnTo>
                    <a:pt x="31" y="6"/>
                  </a:lnTo>
                  <a:lnTo>
                    <a:pt x="32" y="5"/>
                  </a:lnTo>
                  <a:lnTo>
                    <a:pt x="33" y="4"/>
                  </a:lnTo>
                  <a:lnTo>
                    <a:pt x="33" y="3"/>
                  </a:lnTo>
                  <a:lnTo>
                    <a:pt x="32" y="2"/>
                  </a:lnTo>
                  <a:lnTo>
                    <a:pt x="31" y="1"/>
                  </a:lnTo>
                  <a:lnTo>
                    <a:pt x="30" y="0"/>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85" name="Freeform 349"/>
            <p:cNvSpPr>
              <a:spLocks/>
            </p:cNvSpPr>
            <p:nvPr/>
          </p:nvSpPr>
          <p:spPr bwMode="auto">
            <a:xfrm>
              <a:off x="1756"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29 w 33"/>
                <a:gd name="T21" fmla="*/ 6 h 6"/>
                <a:gd name="T22" fmla="*/ 30 w 33"/>
                <a:gd name="T23" fmla="*/ 6 h 6"/>
                <a:gd name="T24" fmla="*/ 31 w 33"/>
                <a:gd name="T25" fmla="*/ 5 h 6"/>
                <a:gd name="T26" fmla="*/ 33 w 33"/>
                <a:gd name="T27" fmla="*/ 4 h 6"/>
                <a:gd name="T28" fmla="*/ 33 w 33"/>
                <a:gd name="T29" fmla="*/ 3 h 6"/>
                <a:gd name="T30" fmla="*/ 31 w 33"/>
                <a:gd name="T31" fmla="*/ 2 h 6"/>
                <a:gd name="T32" fmla="*/ 30 w 33"/>
                <a:gd name="T33" fmla="*/ 1 h 6"/>
                <a:gd name="T34" fmla="*/ 29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29" y="6"/>
                  </a:lnTo>
                  <a:lnTo>
                    <a:pt x="30" y="6"/>
                  </a:lnTo>
                  <a:lnTo>
                    <a:pt x="31" y="5"/>
                  </a:lnTo>
                  <a:lnTo>
                    <a:pt x="33" y="4"/>
                  </a:lnTo>
                  <a:lnTo>
                    <a:pt x="33" y="3"/>
                  </a:lnTo>
                  <a:lnTo>
                    <a:pt x="31" y="2"/>
                  </a:lnTo>
                  <a:lnTo>
                    <a:pt x="30" y="1"/>
                  </a:lnTo>
                  <a:lnTo>
                    <a:pt x="29"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86" name="Freeform 350"/>
            <p:cNvSpPr>
              <a:spLocks/>
            </p:cNvSpPr>
            <p:nvPr/>
          </p:nvSpPr>
          <p:spPr bwMode="auto">
            <a:xfrm>
              <a:off x="1802"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29 w 33"/>
                <a:gd name="T21" fmla="*/ 6 h 6"/>
                <a:gd name="T22" fmla="*/ 30 w 33"/>
                <a:gd name="T23" fmla="*/ 6 h 6"/>
                <a:gd name="T24" fmla="*/ 32 w 33"/>
                <a:gd name="T25" fmla="*/ 5 h 6"/>
                <a:gd name="T26" fmla="*/ 33 w 33"/>
                <a:gd name="T27" fmla="*/ 4 h 6"/>
                <a:gd name="T28" fmla="*/ 33 w 33"/>
                <a:gd name="T29" fmla="*/ 3 h 6"/>
                <a:gd name="T30" fmla="*/ 32 w 33"/>
                <a:gd name="T31" fmla="*/ 2 h 6"/>
                <a:gd name="T32" fmla="*/ 30 w 33"/>
                <a:gd name="T33" fmla="*/ 1 h 6"/>
                <a:gd name="T34" fmla="*/ 29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29" y="6"/>
                  </a:lnTo>
                  <a:lnTo>
                    <a:pt x="30" y="6"/>
                  </a:lnTo>
                  <a:lnTo>
                    <a:pt x="32" y="5"/>
                  </a:lnTo>
                  <a:lnTo>
                    <a:pt x="33" y="4"/>
                  </a:lnTo>
                  <a:lnTo>
                    <a:pt x="33" y="3"/>
                  </a:lnTo>
                  <a:lnTo>
                    <a:pt x="32" y="2"/>
                  </a:lnTo>
                  <a:lnTo>
                    <a:pt x="30" y="1"/>
                  </a:lnTo>
                  <a:lnTo>
                    <a:pt x="29"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87" name="Freeform 351"/>
            <p:cNvSpPr>
              <a:spLocks/>
            </p:cNvSpPr>
            <p:nvPr/>
          </p:nvSpPr>
          <p:spPr bwMode="auto">
            <a:xfrm>
              <a:off x="1848"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88" name="Freeform 352"/>
            <p:cNvSpPr>
              <a:spLocks/>
            </p:cNvSpPr>
            <p:nvPr/>
          </p:nvSpPr>
          <p:spPr bwMode="auto">
            <a:xfrm>
              <a:off x="1894"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89" name="Freeform 353"/>
            <p:cNvSpPr>
              <a:spLocks/>
            </p:cNvSpPr>
            <p:nvPr/>
          </p:nvSpPr>
          <p:spPr bwMode="auto">
            <a:xfrm>
              <a:off x="1940"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90" name="Freeform 354"/>
            <p:cNvSpPr>
              <a:spLocks/>
            </p:cNvSpPr>
            <p:nvPr/>
          </p:nvSpPr>
          <p:spPr bwMode="auto">
            <a:xfrm>
              <a:off x="1986" y="1897"/>
              <a:ext cx="33" cy="6"/>
            </a:xfrm>
            <a:custGeom>
              <a:avLst/>
              <a:gdLst>
                <a:gd name="T0" fmla="*/ 4 w 33"/>
                <a:gd name="T1" fmla="*/ 0 h 6"/>
                <a:gd name="T2" fmla="*/ 3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3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4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4" y="0"/>
                  </a:moveTo>
                  <a:lnTo>
                    <a:pt x="3" y="0"/>
                  </a:lnTo>
                  <a:lnTo>
                    <a:pt x="1" y="1"/>
                  </a:lnTo>
                  <a:lnTo>
                    <a:pt x="0" y="2"/>
                  </a:lnTo>
                  <a:lnTo>
                    <a:pt x="0" y="3"/>
                  </a:lnTo>
                  <a:lnTo>
                    <a:pt x="0" y="4"/>
                  </a:lnTo>
                  <a:lnTo>
                    <a:pt x="0" y="5"/>
                  </a:lnTo>
                  <a:lnTo>
                    <a:pt x="1" y="6"/>
                  </a:lnTo>
                  <a:lnTo>
                    <a:pt x="3" y="6"/>
                  </a:lnTo>
                  <a:lnTo>
                    <a:pt x="29" y="6"/>
                  </a:lnTo>
                  <a:lnTo>
                    <a:pt x="30" y="6"/>
                  </a:lnTo>
                  <a:lnTo>
                    <a:pt x="31" y="6"/>
                  </a:lnTo>
                  <a:lnTo>
                    <a:pt x="32" y="5"/>
                  </a:lnTo>
                  <a:lnTo>
                    <a:pt x="33" y="4"/>
                  </a:lnTo>
                  <a:lnTo>
                    <a:pt x="33" y="3"/>
                  </a:lnTo>
                  <a:lnTo>
                    <a:pt x="32" y="2"/>
                  </a:lnTo>
                  <a:lnTo>
                    <a:pt x="31" y="1"/>
                  </a:lnTo>
                  <a:lnTo>
                    <a:pt x="30" y="0"/>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91" name="Freeform 355"/>
            <p:cNvSpPr>
              <a:spLocks/>
            </p:cNvSpPr>
            <p:nvPr/>
          </p:nvSpPr>
          <p:spPr bwMode="auto">
            <a:xfrm>
              <a:off x="2032" y="1897"/>
              <a:ext cx="33" cy="6"/>
            </a:xfrm>
            <a:custGeom>
              <a:avLst/>
              <a:gdLst>
                <a:gd name="T0" fmla="*/ 4 w 33"/>
                <a:gd name="T1" fmla="*/ 0 h 6"/>
                <a:gd name="T2" fmla="*/ 3 w 33"/>
                <a:gd name="T3" fmla="*/ 0 h 6"/>
                <a:gd name="T4" fmla="*/ 2 w 33"/>
                <a:gd name="T5" fmla="*/ 1 h 6"/>
                <a:gd name="T6" fmla="*/ 0 w 33"/>
                <a:gd name="T7" fmla="*/ 2 h 6"/>
                <a:gd name="T8" fmla="*/ 0 w 33"/>
                <a:gd name="T9" fmla="*/ 3 h 6"/>
                <a:gd name="T10" fmla="*/ 0 w 33"/>
                <a:gd name="T11" fmla="*/ 4 h 6"/>
                <a:gd name="T12" fmla="*/ 0 w 33"/>
                <a:gd name="T13" fmla="*/ 5 h 6"/>
                <a:gd name="T14" fmla="*/ 2 w 33"/>
                <a:gd name="T15" fmla="*/ 6 h 6"/>
                <a:gd name="T16" fmla="*/ 3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4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4" y="0"/>
                  </a:moveTo>
                  <a:lnTo>
                    <a:pt x="3" y="0"/>
                  </a:lnTo>
                  <a:lnTo>
                    <a:pt x="2" y="1"/>
                  </a:lnTo>
                  <a:lnTo>
                    <a:pt x="0" y="2"/>
                  </a:lnTo>
                  <a:lnTo>
                    <a:pt x="0" y="3"/>
                  </a:lnTo>
                  <a:lnTo>
                    <a:pt x="0" y="4"/>
                  </a:lnTo>
                  <a:lnTo>
                    <a:pt x="0" y="5"/>
                  </a:lnTo>
                  <a:lnTo>
                    <a:pt x="2" y="6"/>
                  </a:lnTo>
                  <a:lnTo>
                    <a:pt x="3" y="6"/>
                  </a:lnTo>
                  <a:lnTo>
                    <a:pt x="29" y="6"/>
                  </a:lnTo>
                  <a:lnTo>
                    <a:pt x="30" y="6"/>
                  </a:lnTo>
                  <a:lnTo>
                    <a:pt x="31" y="6"/>
                  </a:lnTo>
                  <a:lnTo>
                    <a:pt x="32" y="5"/>
                  </a:lnTo>
                  <a:lnTo>
                    <a:pt x="33" y="4"/>
                  </a:lnTo>
                  <a:lnTo>
                    <a:pt x="33" y="3"/>
                  </a:lnTo>
                  <a:lnTo>
                    <a:pt x="32" y="2"/>
                  </a:lnTo>
                  <a:lnTo>
                    <a:pt x="31" y="1"/>
                  </a:lnTo>
                  <a:lnTo>
                    <a:pt x="30" y="0"/>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92" name="Freeform 356"/>
            <p:cNvSpPr>
              <a:spLocks/>
            </p:cNvSpPr>
            <p:nvPr/>
          </p:nvSpPr>
          <p:spPr bwMode="auto">
            <a:xfrm>
              <a:off x="2079"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29 w 33"/>
                <a:gd name="T21" fmla="*/ 6 h 6"/>
                <a:gd name="T22" fmla="*/ 30 w 33"/>
                <a:gd name="T23" fmla="*/ 6 h 6"/>
                <a:gd name="T24" fmla="*/ 31 w 33"/>
                <a:gd name="T25" fmla="*/ 5 h 6"/>
                <a:gd name="T26" fmla="*/ 33 w 33"/>
                <a:gd name="T27" fmla="*/ 4 h 6"/>
                <a:gd name="T28" fmla="*/ 33 w 33"/>
                <a:gd name="T29" fmla="*/ 3 h 6"/>
                <a:gd name="T30" fmla="*/ 31 w 33"/>
                <a:gd name="T31" fmla="*/ 2 h 6"/>
                <a:gd name="T32" fmla="*/ 30 w 33"/>
                <a:gd name="T33" fmla="*/ 1 h 6"/>
                <a:gd name="T34" fmla="*/ 29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29" y="6"/>
                  </a:lnTo>
                  <a:lnTo>
                    <a:pt x="30" y="6"/>
                  </a:lnTo>
                  <a:lnTo>
                    <a:pt x="31" y="5"/>
                  </a:lnTo>
                  <a:lnTo>
                    <a:pt x="33" y="4"/>
                  </a:lnTo>
                  <a:lnTo>
                    <a:pt x="33" y="3"/>
                  </a:lnTo>
                  <a:lnTo>
                    <a:pt x="31" y="2"/>
                  </a:lnTo>
                  <a:lnTo>
                    <a:pt x="30" y="1"/>
                  </a:lnTo>
                  <a:lnTo>
                    <a:pt x="29"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93" name="Freeform 357"/>
            <p:cNvSpPr>
              <a:spLocks/>
            </p:cNvSpPr>
            <p:nvPr/>
          </p:nvSpPr>
          <p:spPr bwMode="auto">
            <a:xfrm>
              <a:off x="2125"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29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29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29" y="6"/>
                  </a:lnTo>
                  <a:lnTo>
                    <a:pt x="31" y="6"/>
                  </a:lnTo>
                  <a:lnTo>
                    <a:pt x="32" y="5"/>
                  </a:lnTo>
                  <a:lnTo>
                    <a:pt x="33" y="4"/>
                  </a:lnTo>
                  <a:lnTo>
                    <a:pt x="33" y="3"/>
                  </a:lnTo>
                  <a:lnTo>
                    <a:pt x="32" y="2"/>
                  </a:lnTo>
                  <a:lnTo>
                    <a:pt x="31" y="1"/>
                  </a:lnTo>
                  <a:lnTo>
                    <a:pt x="29"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94" name="Freeform 358"/>
            <p:cNvSpPr>
              <a:spLocks/>
            </p:cNvSpPr>
            <p:nvPr/>
          </p:nvSpPr>
          <p:spPr bwMode="auto">
            <a:xfrm>
              <a:off x="2171"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95" name="Freeform 359"/>
            <p:cNvSpPr>
              <a:spLocks/>
            </p:cNvSpPr>
            <p:nvPr/>
          </p:nvSpPr>
          <p:spPr bwMode="auto">
            <a:xfrm>
              <a:off x="2217"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96" name="Freeform 360"/>
            <p:cNvSpPr>
              <a:spLocks/>
            </p:cNvSpPr>
            <p:nvPr/>
          </p:nvSpPr>
          <p:spPr bwMode="auto">
            <a:xfrm>
              <a:off x="2263" y="1897"/>
              <a:ext cx="33" cy="6"/>
            </a:xfrm>
            <a:custGeom>
              <a:avLst/>
              <a:gdLst>
                <a:gd name="T0" fmla="*/ 4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4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4"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97" name="Freeform 361"/>
            <p:cNvSpPr>
              <a:spLocks/>
            </p:cNvSpPr>
            <p:nvPr/>
          </p:nvSpPr>
          <p:spPr bwMode="auto">
            <a:xfrm>
              <a:off x="2309" y="1897"/>
              <a:ext cx="33" cy="6"/>
            </a:xfrm>
            <a:custGeom>
              <a:avLst/>
              <a:gdLst>
                <a:gd name="T0" fmla="*/ 4 w 33"/>
                <a:gd name="T1" fmla="*/ 0 h 6"/>
                <a:gd name="T2" fmla="*/ 3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3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4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4" y="0"/>
                  </a:moveTo>
                  <a:lnTo>
                    <a:pt x="3" y="0"/>
                  </a:lnTo>
                  <a:lnTo>
                    <a:pt x="1" y="1"/>
                  </a:lnTo>
                  <a:lnTo>
                    <a:pt x="0" y="2"/>
                  </a:lnTo>
                  <a:lnTo>
                    <a:pt x="0" y="3"/>
                  </a:lnTo>
                  <a:lnTo>
                    <a:pt x="0" y="4"/>
                  </a:lnTo>
                  <a:lnTo>
                    <a:pt x="0" y="5"/>
                  </a:lnTo>
                  <a:lnTo>
                    <a:pt x="1" y="6"/>
                  </a:lnTo>
                  <a:lnTo>
                    <a:pt x="3" y="6"/>
                  </a:lnTo>
                  <a:lnTo>
                    <a:pt x="29" y="6"/>
                  </a:lnTo>
                  <a:lnTo>
                    <a:pt x="30" y="6"/>
                  </a:lnTo>
                  <a:lnTo>
                    <a:pt x="31" y="6"/>
                  </a:lnTo>
                  <a:lnTo>
                    <a:pt x="32" y="5"/>
                  </a:lnTo>
                  <a:lnTo>
                    <a:pt x="33" y="4"/>
                  </a:lnTo>
                  <a:lnTo>
                    <a:pt x="33" y="3"/>
                  </a:lnTo>
                  <a:lnTo>
                    <a:pt x="32" y="2"/>
                  </a:lnTo>
                  <a:lnTo>
                    <a:pt x="31" y="1"/>
                  </a:lnTo>
                  <a:lnTo>
                    <a:pt x="30" y="0"/>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98" name="Freeform 362"/>
            <p:cNvSpPr>
              <a:spLocks/>
            </p:cNvSpPr>
            <p:nvPr/>
          </p:nvSpPr>
          <p:spPr bwMode="auto">
            <a:xfrm>
              <a:off x="2356" y="1897"/>
              <a:ext cx="32" cy="6"/>
            </a:xfrm>
            <a:custGeom>
              <a:avLst/>
              <a:gdLst>
                <a:gd name="T0" fmla="*/ 3 w 32"/>
                <a:gd name="T1" fmla="*/ 0 h 6"/>
                <a:gd name="T2" fmla="*/ 2 w 32"/>
                <a:gd name="T3" fmla="*/ 0 h 6"/>
                <a:gd name="T4" fmla="*/ 1 w 32"/>
                <a:gd name="T5" fmla="*/ 1 h 6"/>
                <a:gd name="T6" fmla="*/ 0 w 32"/>
                <a:gd name="T7" fmla="*/ 2 h 6"/>
                <a:gd name="T8" fmla="*/ 0 w 32"/>
                <a:gd name="T9" fmla="*/ 3 h 6"/>
                <a:gd name="T10" fmla="*/ 0 w 32"/>
                <a:gd name="T11" fmla="*/ 4 h 6"/>
                <a:gd name="T12" fmla="*/ 0 w 32"/>
                <a:gd name="T13" fmla="*/ 5 h 6"/>
                <a:gd name="T14" fmla="*/ 1 w 32"/>
                <a:gd name="T15" fmla="*/ 6 h 6"/>
                <a:gd name="T16" fmla="*/ 2 w 32"/>
                <a:gd name="T17" fmla="*/ 6 h 6"/>
                <a:gd name="T18" fmla="*/ 28 w 32"/>
                <a:gd name="T19" fmla="*/ 6 h 6"/>
                <a:gd name="T20" fmla="*/ 29 w 32"/>
                <a:gd name="T21" fmla="*/ 6 h 6"/>
                <a:gd name="T22" fmla="*/ 30 w 32"/>
                <a:gd name="T23" fmla="*/ 6 h 6"/>
                <a:gd name="T24" fmla="*/ 31 w 32"/>
                <a:gd name="T25" fmla="*/ 5 h 6"/>
                <a:gd name="T26" fmla="*/ 32 w 32"/>
                <a:gd name="T27" fmla="*/ 4 h 6"/>
                <a:gd name="T28" fmla="*/ 32 w 32"/>
                <a:gd name="T29" fmla="*/ 3 h 6"/>
                <a:gd name="T30" fmla="*/ 31 w 32"/>
                <a:gd name="T31" fmla="*/ 2 h 6"/>
                <a:gd name="T32" fmla="*/ 30 w 32"/>
                <a:gd name="T33" fmla="*/ 1 h 6"/>
                <a:gd name="T34" fmla="*/ 29 w 32"/>
                <a:gd name="T35" fmla="*/ 0 h 6"/>
                <a:gd name="T36" fmla="*/ 3 w 32"/>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 h="6">
                  <a:moveTo>
                    <a:pt x="3" y="0"/>
                  </a:moveTo>
                  <a:lnTo>
                    <a:pt x="2" y="0"/>
                  </a:lnTo>
                  <a:lnTo>
                    <a:pt x="1" y="1"/>
                  </a:lnTo>
                  <a:lnTo>
                    <a:pt x="0" y="2"/>
                  </a:lnTo>
                  <a:lnTo>
                    <a:pt x="0" y="3"/>
                  </a:lnTo>
                  <a:lnTo>
                    <a:pt x="0" y="4"/>
                  </a:lnTo>
                  <a:lnTo>
                    <a:pt x="0" y="5"/>
                  </a:lnTo>
                  <a:lnTo>
                    <a:pt x="1" y="6"/>
                  </a:lnTo>
                  <a:lnTo>
                    <a:pt x="2" y="6"/>
                  </a:lnTo>
                  <a:lnTo>
                    <a:pt x="28" y="6"/>
                  </a:lnTo>
                  <a:lnTo>
                    <a:pt x="29" y="6"/>
                  </a:lnTo>
                  <a:lnTo>
                    <a:pt x="30" y="6"/>
                  </a:lnTo>
                  <a:lnTo>
                    <a:pt x="31" y="5"/>
                  </a:lnTo>
                  <a:lnTo>
                    <a:pt x="32" y="4"/>
                  </a:lnTo>
                  <a:lnTo>
                    <a:pt x="32" y="3"/>
                  </a:lnTo>
                  <a:lnTo>
                    <a:pt x="31" y="2"/>
                  </a:lnTo>
                  <a:lnTo>
                    <a:pt x="30" y="1"/>
                  </a:lnTo>
                  <a:lnTo>
                    <a:pt x="29"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299" name="Freeform 363"/>
            <p:cNvSpPr>
              <a:spLocks/>
            </p:cNvSpPr>
            <p:nvPr/>
          </p:nvSpPr>
          <p:spPr bwMode="auto">
            <a:xfrm>
              <a:off x="2402"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29 w 33"/>
                <a:gd name="T21" fmla="*/ 6 h 6"/>
                <a:gd name="T22" fmla="*/ 30 w 33"/>
                <a:gd name="T23" fmla="*/ 6 h 6"/>
                <a:gd name="T24" fmla="*/ 32 w 33"/>
                <a:gd name="T25" fmla="*/ 5 h 6"/>
                <a:gd name="T26" fmla="*/ 33 w 33"/>
                <a:gd name="T27" fmla="*/ 4 h 6"/>
                <a:gd name="T28" fmla="*/ 33 w 33"/>
                <a:gd name="T29" fmla="*/ 3 h 6"/>
                <a:gd name="T30" fmla="*/ 32 w 33"/>
                <a:gd name="T31" fmla="*/ 2 h 6"/>
                <a:gd name="T32" fmla="*/ 30 w 33"/>
                <a:gd name="T33" fmla="*/ 1 h 6"/>
                <a:gd name="T34" fmla="*/ 29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29" y="6"/>
                  </a:lnTo>
                  <a:lnTo>
                    <a:pt x="30" y="6"/>
                  </a:lnTo>
                  <a:lnTo>
                    <a:pt x="32" y="5"/>
                  </a:lnTo>
                  <a:lnTo>
                    <a:pt x="33" y="4"/>
                  </a:lnTo>
                  <a:lnTo>
                    <a:pt x="33" y="3"/>
                  </a:lnTo>
                  <a:lnTo>
                    <a:pt x="32" y="2"/>
                  </a:lnTo>
                  <a:lnTo>
                    <a:pt x="30" y="1"/>
                  </a:lnTo>
                  <a:lnTo>
                    <a:pt x="29"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300" name="Freeform 364"/>
            <p:cNvSpPr>
              <a:spLocks/>
            </p:cNvSpPr>
            <p:nvPr/>
          </p:nvSpPr>
          <p:spPr bwMode="auto">
            <a:xfrm>
              <a:off x="2448"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29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29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29" y="6"/>
                  </a:lnTo>
                  <a:lnTo>
                    <a:pt x="31" y="6"/>
                  </a:lnTo>
                  <a:lnTo>
                    <a:pt x="32" y="5"/>
                  </a:lnTo>
                  <a:lnTo>
                    <a:pt x="33" y="4"/>
                  </a:lnTo>
                  <a:lnTo>
                    <a:pt x="33" y="3"/>
                  </a:lnTo>
                  <a:lnTo>
                    <a:pt x="32" y="2"/>
                  </a:lnTo>
                  <a:lnTo>
                    <a:pt x="31" y="1"/>
                  </a:lnTo>
                  <a:lnTo>
                    <a:pt x="29"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301" name="Freeform 365"/>
            <p:cNvSpPr>
              <a:spLocks/>
            </p:cNvSpPr>
            <p:nvPr/>
          </p:nvSpPr>
          <p:spPr bwMode="auto">
            <a:xfrm>
              <a:off x="2494"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302" name="Freeform 366"/>
            <p:cNvSpPr>
              <a:spLocks/>
            </p:cNvSpPr>
            <p:nvPr/>
          </p:nvSpPr>
          <p:spPr bwMode="auto">
            <a:xfrm>
              <a:off x="2540"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303" name="Freeform 367"/>
            <p:cNvSpPr>
              <a:spLocks/>
            </p:cNvSpPr>
            <p:nvPr/>
          </p:nvSpPr>
          <p:spPr bwMode="auto">
            <a:xfrm>
              <a:off x="2586" y="1897"/>
              <a:ext cx="33" cy="6"/>
            </a:xfrm>
            <a:custGeom>
              <a:avLst/>
              <a:gdLst>
                <a:gd name="T0" fmla="*/ 4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4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4"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304" name="Freeform 368"/>
            <p:cNvSpPr>
              <a:spLocks/>
            </p:cNvSpPr>
            <p:nvPr/>
          </p:nvSpPr>
          <p:spPr bwMode="auto">
            <a:xfrm>
              <a:off x="2632" y="1897"/>
              <a:ext cx="33" cy="6"/>
            </a:xfrm>
            <a:custGeom>
              <a:avLst/>
              <a:gdLst>
                <a:gd name="T0" fmla="*/ 4 w 33"/>
                <a:gd name="T1" fmla="*/ 0 h 6"/>
                <a:gd name="T2" fmla="*/ 3 w 33"/>
                <a:gd name="T3" fmla="*/ 0 h 6"/>
                <a:gd name="T4" fmla="*/ 2 w 33"/>
                <a:gd name="T5" fmla="*/ 1 h 6"/>
                <a:gd name="T6" fmla="*/ 0 w 33"/>
                <a:gd name="T7" fmla="*/ 2 h 6"/>
                <a:gd name="T8" fmla="*/ 0 w 33"/>
                <a:gd name="T9" fmla="*/ 3 h 6"/>
                <a:gd name="T10" fmla="*/ 0 w 33"/>
                <a:gd name="T11" fmla="*/ 4 h 6"/>
                <a:gd name="T12" fmla="*/ 0 w 33"/>
                <a:gd name="T13" fmla="*/ 5 h 6"/>
                <a:gd name="T14" fmla="*/ 2 w 33"/>
                <a:gd name="T15" fmla="*/ 6 h 6"/>
                <a:gd name="T16" fmla="*/ 3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4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4" y="0"/>
                  </a:moveTo>
                  <a:lnTo>
                    <a:pt x="3" y="0"/>
                  </a:lnTo>
                  <a:lnTo>
                    <a:pt x="2" y="1"/>
                  </a:lnTo>
                  <a:lnTo>
                    <a:pt x="0" y="2"/>
                  </a:lnTo>
                  <a:lnTo>
                    <a:pt x="0" y="3"/>
                  </a:lnTo>
                  <a:lnTo>
                    <a:pt x="0" y="4"/>
                  </a:lnTo>
                  <a:lnTo>
                    <a:pt x="0" y="5"/>
                  </a:lnTo>
                  <a:lnTo>
                    <a:pt x="2" y="6"/>
                  </a:lnTo>
                  <a:lnTo>
                    <a:pt x="3" y="6"/>
                  </a:lnTo>
                  <a:lnTo>
                    <a:pt x="29" y="6"/>
                  </a:lnTo>
                  <a:lnTo>
                    <a:pt x="30" y="6"/>
                  </a:lnTo>
                  <a:lnTo>
                    <a:pt x="31" y="6"/>
                  </a:lnTo>
                  <a:lnTo>
                    <a:pt x="32" y="5"/>
                  </a:lnTo>
                  <a:lnTo>
                    <a:pt x="33" y="4"/>
                  </a:lnTo>
                  <a:lnTo>
                    <a:pt x="33" y="3"/>
                  </a:lnTo>
                  <a:lnTo>
                    <a:pt x="32" y="2"/>
                  </a:lnTo>
                  <a:lnTo>
                    <a:pt x="31" y="1"/>
                  </a:lnTo>
                  <a:lnTo>
                    <a:pt x="30" y="0"/>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305" name="Freeform 369"/>
            <p:cNvSpPr>
              <a:spLocks/>
            </p:cNvSpPr>
            <p:nvPr/>
          </p:nvSpPr>
          <p:spPr bwMode="auto">
            <a:xfrm>
              <a:off x="2679"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29 w 33"/>
                <a:gd name="T21" fmla="*/ 6 h 6"/>
                <a:gd name="T22" fmla="*/ 30 w 33"/>
                <a:gd name="T23" fmla="*/ 6 h 6"/>
                <a:gd name="T24" fmla="*/ 31 w 33"/>
                <a:gd name="T25" fmla="*/ 5 h 6"/>
                <a:gd name="T26" fmla="*/ 33 w 33"/>
                <a:gd name="T27" fmla="*/ 4 h 6"/>
                <a:gd name="T28" fmla="*/ 33 w 33"/>
                <a:gd name="T29" fmla="*/ 3 h 6"/>
                <a:gd name="T30" fmla="*/ 31 w 33"/>
                <a:gd name="T31" fmla="*/ 2 h 6"/>
                <a:gd name="T32" fmla="*/ 30 w 33"/>
                <a:gd name="T33" fmla="*/ 1 h 6"/>
                <a:gd name="T34" fmla="*/ 29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29" y="6"/>
                  </a:lnTo>
                  <a:lnTo>
                    <a:pt x="30" y="6"/>
                  </a:lnTo>
                  <a:lnTo>
                    <a:pt x="31" y="5"/>
                  </a:lnTo>
                  <a:lnTo>
                    <a:pt x="33" y="4"/>
                  </a:lnTo>
                  <a:lnTo>
                    <a:pt x="33" y="3"/>
                  </a:lnTo>
                  <a:lnTo>
                    <a:pt x="31" y="2"/>
                  </a:lnTo>
                  <a:lnTo>
                    <a:pt x="30" y="1"/>
                  </a:lnTo>
                  <a:lnTo>
                    <a:pt x="29"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306" name="Freeform 370"/>
            <p:cNvSpPr>
              <a:spLocks/>
            </p:cNvSpPr>
            <p:nvPr/>
          </p:nvSpPr>
          <p:spPr bwMode="auto">
            <a:xfrm>
              <a:off x="2725"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29 w 33"/>
                <a:gd name="T21" fmla="*/ 6 h 6"/>
                <a:gd name="T22" fmla="*/ 30 w 33"/>
                <a:gd name="T23" fmla="*/ 6 h 6"/>
                <a:gd name="T24" fmla="*/ 32 w 33"/>
                <a:gd name="T25" fmla="*/ 5 h 6"/>
                <a:gd name="T26" fmla="*/ 33 w 33"/>
                <a:gd name="T27" fmla="*/ 4 h 6"/>
                <a:gd name="T28" fmla="*/ 33 w 33"/>
                <a:gd name="T29" fmla="*/ 3 h 6"/>
                <a:gd name="T30" fmla="*/ 32 w 33"/>
                <a:gd name="T31" fmla="*/ 2 h 6"/>
                <a:gd name="T32" fmla="*/ 30 w 33"/>
                <a:gd name="T33" fmla="*/ 1 h 6"/>
                <a:gd name="T34" fmla="*/ 29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29" y="6"/>
                  </a:lnTo>
                  <a:lnTo>
                    <a:pt x="30" y="6"/>
                  </a:lnTo>
                  <a:lnTo>
                    <a:pt x="32" y="5"/>
                  </a:lnTo>
                  <a:lnTo>
                    <a:pt x="33" y="4"/>
                  </a:lnTo>
                  <a:lnTo>
                    <a:pt x="33" y="3"/>
                  </a:lnTo>
                  <a:lnTo>
                    <a:pt x="32" y="2"/>
                  </a:lnTo>
                  <a:lnTo>
                    <a:pt x="30" y="1"/>
                  </a:lnTo>
                  <a:lnTo>
                    <a:pt x="29"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307" name="Freeform 371"/>
            <p:cNvSpPr>
              <a:spLocks/>
            </p:cNvSpPr>
            <p:nvPr/>
          </p:nvSpPr>
          <p:spPr bwMode="auto">
            <a:xfrm>
              <a:off x="2771"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308" name="Freeform 372"/>
            <p:cNvSpPr>
              <a:spLocks/>
            </p:cNvSpPr>
            <p:nvPr/>
          </p:nvSpPr>
          <p:spPr bwMode="auto">
            <a:xfrm>
              <a:off x="2817"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309" name="Freeform 373"/>
            <p:cNvSpPr>
              <a:spLocks/>
            </p:cNvSpPr>
            <p:nvPr/>
          </p:nvSpPr>
          <p:spPr bwMode="auto">
            <a:xfrm>
              <a:off x="2863"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310" name="Freeform 374"/>
            <p:cNvSpPr>
              <a:spLocks/>
            </p:cNvSpPr>
            <p:nvPr/>
          </p:nvSpPr>
          <p:spPr bwMode="auto">
            <a:xfrm>
              <a:off x="2909" y="1897"/>
              <a:ext cx="33" cy="6"/>
            </a:xfrm>
            <a:custGeom>
              <a:avLst/>
              <a:gdLst>
                <a:gd name="T0" fmla="*/ 4 w 33"/>
                <a:gd name="T1" fmla="*/ 0 h 6"/>
                <a:gd name="T2" fmla="*/ 3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3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4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4" y="0"/>
                  </a:moveTo>
                  <a:lnTo>
                    <a:pt x="3" y="0"/>
                  </a:lnTo>
                  <a:lnTo>
                    <a:pt x="1" y="1"/>
                  </a:lnTo>
                  <a:lnTo>
                    <a:pt x="0" y="2"/>
                  </a:lnTo>
                  <a:lnTo>
                    <a:pt x="0" y="3"/>
                  </a:lnTo>
                  <a:lnTo>
                    <a:pt x="0" y="4"/>
                  </a:lnTo>
                  <a:lnTo>
                    <a:pt x="0" y="5"/>
                  </a:lnTo>
                  <a:lnTo>
                    <a:pt x="1" y="6"/>
                  </a:lnTo>
                  <a:lnTo>
                    <a:pt x="3" y="6"/>
                  </a:lnTo>
                  <a:lnTo>
                    <a:pt x="29" y="6"/>
                  </a:lnTo>
                  <a:lnTo>
                    <a:pt x="30" y="6"/>
                  </a:lnTo>
                  <a:lnTo>
                    <a:pt x="31" y="6"/>
                  </a:lnTo>
                  <a:lnTo>
                    <a:pt x="32" y="5"/>
                  </a:lnTo>
                  <a:lnTo>
                    <a:pt x="33" y="4"/>
                  </a:lnTo>
                  <a:lnTo>
                    <a:pt x="33" y="3"/>
                  </a:lnTo>
                  <a:lnTo>
                    <a:pt x="32" y="2"/>
                  </a:lnTo>
                  <a:lnTo>
                    <a:pt x="31" y="1"/>
                  </a:lnTo>
                  <a:lnTo>
                    <a:pt x="30" y="0"/>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311" name="Freeform 375"/>
            <p:cNvSpPr>
              <a:spLocks/>
            </p:cNvSpPr>
            <p:nvPr/>
          </p:nvSpPr>
          <p:spPr bwMode="auto">
            <a:xfrm>
              <a:off x="2955" y="1897"/>
              <a:ext cx="33" cy="6"/>
            </a:xfrm>
            <a:custGeom>
              <a:avLst/>
              <a:gdLst>
                <a:gd name="T0" fmla="*/ 4 w 33"/>
                <a:gd name="T1" fmla="*/ 0 h 6"/>
                <a:gd name="T2" fmla="*/ 3 w 33"/>
                <a:gd name="T3" fmla="*/ 0 h 6"/>
                <a:gd name="T4" fmla="*/ 2 w 33"/>
                <a:gd name="T5" fmla="*/ 1 h 6"/>
                <a:gd name="T6" fmla="*/ 0 w 33"/>
                <a:gd name="T7" fmla="*/ 2 h 6"/>
                <a:gd name="T8" fmla="*/ 0 w 33"/>
                <a:gd name="T9" fmla="*/ 3 h 6"/>
                <a:gd name="T10" fmla="*/ 0 w 33"/>
                <a:gd name="T11" fmla="*/ 4 h 6"/>
                <a:gd name="T12" fmla="*/ 0 w 33"/>
                <a:gd name="T13" fmla="*/ 5 h 6"/>
                <a:gd name="T14" fmla="*/ 2 w 33"/>
                <a:gd name="T15" fmla="*/ 6 h 6"/>
                <a:gd name="T16" fmla="*/ 3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4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4" y="0"/>
                  </a:moveTo>
                  <a:lnTo>
                    <a:pt x="3" y="0"/>
                  </a:lnTo>
                  <a:lnTo>
                    <a:pt x="2" y="1"/>
                  </a:lnTo>
                  <a:lnTo>
                    <a:pt x="0" y="2"/>
                  </a:lnTo>
                  <a:lnTo>
                    <a:pt x="0" y="3"/>
                  </a:lnTo>
                  <a:lnTo>
                    <a:pt x="0" y="4"/>
                  </a:lnTo>
                  <a:lnTo>
                    <a:pt x="0" y="5"/>
                  </a:lnTo>
                  <a:lnTo>
                    <a:pt x="2" y="6"/>
                  </a:lnTo>
                  <a:lnTo>
                    <a:pt x="3" y="6"/>
                  </a:lnTo>
                  <a:lnTo>
                    <a:pt x="29" y="6"/>
                  </a:lnTo>
                  <a:lnTo>
                    <a:pt x="30" y="6"/>
                  </a:lnTo>
                  <a:lnTo>
                    <a:pt x="31" y="6"/>
                  </a:lnTo>
                  <a:lnTo>
                    <a:pt x="32" y="5"/>
                  </a:lnTo>
                  <a:lnTo>
                    <a:pt x="33" y="4"/>
                  </a:lnTo>
                  <a:lnTo>
                    <a:pt x="33" y="3"/>
                  </a:lnTo>
                  <a:lnTo>
                    <a:pt x="32" y="2"/>
                  </a:lnTo>
                  <a:lnTo>
                    <a:pt x="31" y="1"/>
                  </a:lnTo>
                  <a:lnTo>
                    <a:pt x="30" y="0"/>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312" name="Freeform 376"/>
            <p:cNvSpPr>
              <a:spLocks/>
            </p:cNvSpPr>
            <p:nvPr/>
          </p:nvSpPr>
          <p:spPr bwMode="auto">
            <a:xfrm>
              <a:off x="3002"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29 w 33"/>
                <a:gd name="T21" fmla="*/ 6 h 6"/>
                <a:gd name="T22" fmla="*/ 30 w 33"/>
                <a:gd name="T23" fmla="*/ 6 h 6"/>
                <a:gd name="T24" fmla="*/ 31 w 33"/>
                <a:gd name="T25" fmla="*/ 5 h 6"/>
                <a:gd name="T26" fmla="*/ 33 w 33"/>
                <a:gd name="T27" fmla="*/ 4 h 6"/>
                <a:gd name="T28" fmla="*/ 33 w 33"/>
                <a:gd name="T29" fmla="*/ 3 h 6"/>
                <a:gd name="T30" fmla="*/ 31 w 33"/>
                <a:gd name="T31" fmla="*/ 2 h 6"/>
                <a:gd name="T32" fmla="*/ 30 w 33"/>
                <a:gd name="T33" fmla="*/ 1 h 6"/>
                <a:gd name="T34" fmla="*/ 29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29" y="6"/>
                  </a:lnTo>
                  <a:lnTo>
                    <a:pt x="30" y="6"/>
                  </a:lnTo>
                  <a:lnTo>
                    <a:pt x="31" y="5"/>
                  </a:lnTo>
                  <a:lnTo>
                    <a:pt x="33" y="4"/>
                  </a:lnTo>
                  <a:lnTo>
                    <a:pt x="33" y="3"/>
                  </a:lnTo>
                  <a:lnTo>
                    <a:pt x="31" y="2"/>
                  </a:lnTo>
                  <a:lnTo>
                    <a:pt x="30" y="1"/>
                  </a:lnTo>
                  <a:lnTo>
                    <a:pt x="29"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313" name="Freeform 377"/>
            <p:cNvSpPr>
              <a:spLocks/>
            </p:cNvSpPr>
            <p:nvPr/>
          </p:nvSpPr>
          <p:spPr bwMode="auto">
            <a:xfrm>
              <a:off x="3048"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29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29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29" y="6"/>
                  </a:lnTo>
                  <a:lnTo>
                    <a:pt x="31" y="6"/>
                  </a:lnTo>
                  <a:lnTo>
                    <a:pt x="32" y="5"/>
                  </a:lnTo>
                  <a:lnTo>
                    <a:pt x="33" y="4"/>
                  </a:lnTo>
                  <a:lnTo>
                    <a:pt x="33" y="3"/>
                  </a:lnTo>
                  <a:lnTo>
                    <a:pt x="32" y="2"/>
                  </a:lnTo>
                  <a:lnTo>
                    <a:pt x="31" y="1"/>
                  </a:lnTo>
                  <a:lnTo>
                    <a:pt x="29"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314" name="Freeform 378"/>
            <p:cNvSpPr>
              <a:spLocks/>
            </p:cNvSpPr>
            <p:nvPr/>
          </p:nvSpPr>
          <p:spPr bwMode="auto">
            <a:xfrm>
              <a:off x="3094"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315" name="Freeform 379"/>
            <p:cNvSpPr>
              <a:spLocks/>
            </p:cNvSpPr>
            <p:nvPr/>
          </p:nvSpPr>
          <p:spPr bwMode="auto">
            <a:xfrm>
              <a:off x="3140"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316" name="Freeform 380"/>
            <p:cNvSpPr>
              <a:spLocks/>
            </p:cNvSpPr>
            <p:nvPr/>
          </p:nvSpPr>
          <p:spPr bwMode="auto">
            <a:xfrm>
              <a:off x="3186" y="1897"/>
              <a:ext cx="33" cy="6"/>
            </a:xfrm>
            <a:custGeom>
              <a:avLst/>
              <a:gdLst>
                <a:gd name="T0" fmla="*/ 4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4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4"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317" name="Freeform 381"/>
            <p:cNvSpPr>
              <a:spLocks/>
            </p:cNvSpPr>
            <p:nvPr/>
          </p:nvSpPr>
          <p:spPr bwMode="auto">
            <a:xfrm>
              <a:off x="3232" y="1897"/>
              <a:ext cx="33" cy="6"/>
            </a:xfrm>
            <a:custGeom>
              <a:avLst/>
              <a:gdLst>
                <a:gd name="T0" fmla="*/ 4 w 33"/>
                <a:gd name="T1" fmla="*/ 0 h 6"/>
                <a:gd name="T2" fmla="*/ 3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3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4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4" y="0"/>
                  </a:moveTo>
                  <a:lnTo>
                    <a:pt x="3" y="0"/>
                  </a:lnTo>
                  <a:lnTo>
                    <a:pt x="1" y="1"/>
                  </a:lnTo>
                  <a:lnTo>
                    <a:pt x="0" y="2"/>
                  </a:lnTo>
                  <a:lnTo>
                    <a:pt x="0" y="3"/>
                  </a:lnTo>
                  <a:lnTo>
                    <a:pt x="0" y="4"/>
                  </a:lnTo>
                  <a:lnTo>
                    <a:pt x="0" y="5"/>
                  </a:lnTo>
                  <a:lnTo>
                    <a:pt x="1" y="6"/>
                  </a:lnTo>
                  <a:lnTo>
                    <a:pt x="3" y="6"/>
                  </a:lnTo>
                  <a:lnTo>
                    <a:pt x="29" y="6"/>
                  </a:lnTo>
                  <a:lnTo>
                    <a:pt x="30" y="6"/>
                  </a:lnTo>
                  <a:lnTo>
                    <a:pt x="31" y="6"/>
                  </a:lnTo>
                  <a:lnTo>
                    <a:pt x="32" y="5"/>
                  </a:lnTo>
                  <a:lnTo>
                    <a:pt x="33" y="4"/>
                  </a:lnTo>
                  <a:lnTo>
                    <a:pt x="33" y="3"/>
                  </a:lnTo>
                  <a:lnTo>
                    <a:pt x="32" y="2"/>
                  </a:lnTo>
                  <a:lnTo>
                    <a:pt x="31" y="1"/>
                  </a:lnTo>
                  <a:lnTo>
                    <a:pt x="30" y="0"/>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318" name="Freeform 382"/>
            <p:cNvSpPr>
              <a:spLocks/>
            </p:cNvSpPr>
            <p:nvPr/>
          </p:nvSpPr>
          <p:spPr bwMode="auto">
            <a:xfrm>
              <a:off x="3279" y="1897"/>
              <a:ext cx="32" cy="6"/>
            </a:xfrm>
            <a:custGeom>
              <a:avLst/>
              <a:gdLst>
                <a:gd name="T0" fmla="*/ 3 w 32"/>
                <a:gd name="T1" fmla="*/ 0 h 6"/>
                <a:gd name="T2" fmla="*/ 2 w 32"/>
                <a:gd name="T3" fmla="*/ 0 h 6"/>
                <a:gd name="T4" fmla="*/ 1 w 32"/>
                <a:gd name="T5" fmla="*/ 1 h 6"/>
                <a:gd name="T6" fmla="*/ 0 w 32"/>
                <a:gd name="T7" fmla="*/ 2 h 6"/>
                <a:gd name="T8" fmla="*/ 0 w 32"/>
                <a:gd name="T9" fmla="*/ 3 h 6"/>
                <a:gd name="T10" fmla="*/ 0 w 32"/>
                <a:gd name="T11" fmla="*/ 4 h 6"/>
                <a:gd name="T12" fmla="*/ 0 w 32"/>
                <a:gd name="T13" fmla="*/ 5 h 6"/>
                <a:gd name="T14" fmla="*/ 1 w 32"/>
                <a:gd name="T15" fmla="*/ 6 h 6"/>
                <a:gd name="T16" fmla="*/ 2 w 32"/>
                <a:gd name="T17" fmla="*/ 6 h 6"/>
                <a:gd name="T18" fmla="*/ 28 w 32"/>
                <a:gd name="T19" fmla="*/ 6 h 6"/>
                <a:gd name="T20" fmla="*/ 29 w 32"/>
                <a:gd name="T21" fmla="*/ 6 h 6"/>
                <a:gd name="T22" fmla="*/ 30 w 32"/>
                <a:gd name="T23" fmla="*/ 6 h 6"/>
                <a:gd name="T24" fmla="*/ 31 w 32"/>
                <a:gd name="T25" fmla="*/ 5 h 6"/>
                <a:gd name="T26" fmla="*/ 32 w 32"/>
                <a:gd name="T27" fmla="*/ 4 h 6"/>
                <a:gd name="T28" fmla="*/ 32 w 32"/>
                <a:gd name="T29" fmla="*/ 3 h 6"/>
                <a:gd name="T30" fmla="*/ 31 w 32"/>
                <a:gd name="T31" fmla="*/ 2 h 6"/>
                <a:gd name="T32" fmla="*/ 30 w 32"/>
                <a:gd name="T33" fmla="*/ 1 h 6"/>
                <a:gd name="T34" fmla="*/ 29 w 32"/>
                <a:gd name="T35" fmla="*/ 0 h 6"/>
                <a:gd name="T36" fmla="*/ 3 w 32"/>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 h="6">
                  <a:moveTo>
                    <a:pt x="3" y="0"/>
                  </a:moveTo>
                  <a:lnTo>
                    <a:pt x="2" y="0"/>
                  </a:lnTo>
                  <a:lnTo>
                    <a:pt x="1" y="1"/>
                  </a:lnTo>
                  <a:lnTo>
                    <a:pt x="0" y="2"/>
                  </a:lnTo>
                  <a:lnTo>
                    <a:pt x="0" y="3"/>
                  </a:lnTo>
                  <a:lnTo>
                    <a:pt x="0" y="4"/>
                  </a:lnTo>
                  <a:lnTo>
                    <a:pt x="0" y="5"/>
                  </a:lnTo>
                  <a:lnTo>
                    <a:pt x="1" y="6"/>
                  </a:lnTo>
                  <a:lnTo>
                    <a:pt x="2" y="6"/>
                  </a:lnTo>
                  <a:lnTo>
                    <a:pt x="28" y="6"/>
                  </a:lnTo>
                  <a:lnTo>
                    <a:pt x="29" y="6"/>
                  </a:lnTo>
                  <a:lnTo>
                    <a:pt x="30" y="6"/>
                  </a:lnTo>
                  <a:lnTo>
                    <a:pt x="31" y="5"/>
                  </a:lnTo>
                  <a:lnTo>
                    <a:pt x="32" y="4"/>
                  </a:lnTo>
                  <a:lnTo>
                    <a:pt x="32" y="3"/>
                  </a:lnTo>
                  <a:lnTo>
                    <a:pt x="31" y="2"/>
                  </a:lnTo>
                  <a:lnTo>
                    <a:pt x="30" y="1"/>
                  </a:lnTo>
                  <a:lnTo>
                    <a:pt x="29"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319" name="Freeform 383"/>
            <p:cNvSpPr>
              <a:spLocks/>
            </p:cNvSpPr>
            <p:nvPr/>
          </p:nvSpPr>
          <p:spPr bwMode="auto">
            <a:xfrm>
              <a:off x="3325"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29 w 33"/>
                <a:gd name="T21" fmla="*/ 6 h 6"/>
                <a:gd name="T22" fmla="*/ 30 w 33"/>
                <a:gd name="T23" fmla="*/ 6 h 6"/>
                <a:gd name="T24" fmla="*/ 32 w 33"/>
                <a:gd name="T25" fmla="*/ 5 h 6"/>
                <a:gd name="T26" fmla="*/ 33 w 33"/>
                <a:gd name="T27" fmla="*/ 4 h 6"/>
                <a:gd name="T28" fmla="*/ 33 w 33"/>
                <a:gd name="T29" fmla="*/ 3 h 6"/>
                <a:gd name="T30" fmla="*/ 32 w 33"/>
                <a:gd name="T31" fmla="*/ 2 h 6"/>
                <a:gd name="T32" fmla="*/ 30 w 33"/>
                <a:gd name="T33" fmla="*/ 1 h 6"/>
                <a:gd name="T34" fmla="*/ 29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29" y="6"/>
                  </a:lnTo>
                  <a:lnTo>
                    <a:pt x="30" y="6"/>
                  </a:lnTo>
                  <a:lnTo>
                    <a:pt x="32" y="5"/>
                  </a:lnTo>
                  <a:lnTo>
                    <a:pt x="33" y="4"/>
                  </a:lnTo>
                  <a:lnTo>
                    <a:pt x="33" y="3"/>
                  </a:lnTo>
                  <a:lnTo>
                    <a:pt x="32" y="2"/>
                  </a:lnTo>
                  <a:lnTo>
                    <a:pt x="30" y="1"/>
                  </a:lnTo>
                  <a:lnTo>
                    <a:pt x="29"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320" name="Freeform 384"/>
            <p:cNvSpPr>
              <a:spLocks/>
            </p:cNvSpPr>
            <p:nvPr/>
          </p:nvSpPr>
          <p:spPr bwMode="auto">
            <a:xfrm>
              <a:off x="3371"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29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29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29" y="6"/>
                  </a:lnTo>
                  <a:lnTo>
                    <a:pt x="31" y="6"/>
                  </a:lnTo>
                  <a:lnTo>
                    <a:pt x="32" y="5"/>
                  </a:lnTo>
                  <a:lnTo>
                    <a:pt x="33" y="4"/>
                  </a:lnTo>
                  <a:lnTo>
                    <a:pt x="33" y="3"/>
                  </a:lnTo>
                  <a:lnTo>
                    <a:pt x="32" y="2"/>
                  </a:lnTo>
                  <a:lnTo>
                    <a:pt x="31" y="1"/>
                  </a:lnTo>
                  <a:lnTo>
                    <a:pt x="29"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321" name="Freeform 385"/>
            <p:cNvSpPr>
              <a:spLocks/>
            </p:cNvSpPr>
            <p:nvPr/>
          </p:nvSpPr>
          <p:spPr bwMode="auto">
            <a:xfrm>
              <a:off x="3417"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grpSp>
      <p:sp>
        <p:nvSpPr>
          <p:cNvPr id="296322" name="Oval 386"/>
          <p:cNvSpPr>
            <a:spLocks noChangeArrowheads="1"/>
          </p:cNvSpPr>
          <p:nvPr/>
        </p:nvSpPr>
        <p:spPr bwMode="auto">
          <a:xfrm>
            <a:off x="4413379" y="3068044"/>
            <a:ext cx="1054100" cy="642938"/>
          </a:xfrm>
          <a:prstGeom prst="ellipse">
            <a:avLst/>
          </a:prstGeom>
          <a:solidFill>
            <a:srgbClr val="3399FF"/>
          </a:solidFill>
          <a:ln w="11113">
            <a:solidFill>
              <a:srgbClr val="3399FF"/>
            </a:solidFill>
            <a:round/>
            <a:headEnd/>
            <a:tailEnd/>
          </a:ln>
        </p:spPr>
        <p:txBody>
          <a:bodyPr/>
          <a:lstStyle/>
          <a:p>
            <a:endParaRPr lang="pt-BR"/>
          </a:p>
        </p:txBody>
      </p:sp>
      <p:sp>
        <p:nvSpPr>
          <p:cNvPr id="296325" name="Rectangle 389"/>
          <p:cNvSpPr>
            <a:spLocks noChangeArrowheads="1"/>
          </p:cNvSpPr>
          <p:nvPr/>
        </p:nvSpPr>
        <p:spPr bwMode="auto">
          <a:xfrm>
            <a:off x="2751138" y="5914480"/>
            <a:ext cx="3751262" cy="76200"/>
          </a:xfrm>
          <a:prstGeom prst="rect">
            <a:avLst/>
          </a:prstGeom>
          <a:solidFill>
            <a:srgbClr val="C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326" name="Freeform 390"/>
          <p:cNvSpPr>
            <a:spLocks/>
          </p:cNvSpPr>
          <p:nvPr/>
        </p:nvSpPr>
        <p:spPr bwMode="auto">
          <a:xfrm>
            <a:off x="6500813" y="5823992"/>
            <a:ext cx="249237" cy="257175"/>
          </a:xfrm>
          <a:custGeom>
            <a:avLst/>
            <a:gdLst>
              <a:gd name="T0" fmla="*/ 0 w 148"/>
              <a:gd name="T1" fmla="*/ 147 h 147"/>
              <a:gd name="T2" fmla="*/ 148 w 148"/>
              <a:gd name="T3" fmla="*/ 74 h 147"/>
              <a:gd name="T4" fmla="*/ 0 w 148"/>
              <a:gd name="T5" fmla="*/ 0 h 147"/>
              <a:gd name="T6" fmla="*/ 0 w 148"/>
              <a:gd name="T7" fmla="*/ 147 h 147"/>
            </a:gdLst>
            <a:ahLst/>
            <a:cxnLst>
              <a:cxn ang="0">
                <a:pos x="T0" y="T1"/>
              </a:cxn>
              <a:cxn ang="0">
                <a:pos x="T2" y="T3"/>
              </a:cxn>
              <a:cxn ang="0">
                <a:pos x="T4" y="T5"/>
              </a:cxn>
              <a:cxn ang="0">
                <a:pos x="T6" y="T7"/>
              </a:cxn>
            </a:cxnLst>
            <a:rect l="0" t="0" r="r" b="b"/>
            <a:pathLst>
              <a:path w="148" h="147">
                <a:moveTo>
                  <a:pt x="0" y="147"/>
                </a:moveTo>
                <a:lnTo>
                  <a:pt x="148" y="74"/>
                </a:lnTo>
                <a:lnTo>
                  <a:pt x="0" y="0"/>
                </a:lnTo>
                <a:lnTo>
                  <a:pt x="0" y="14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327" name="Rectangle 391"/>
          <p:cNvSpPr>
            <a:spLocks noChangeArrowheads="1"/>
          </p:cNvSpPr>
          <p:nvPr/>
        </p:nvSpPr>
        <p:spPr bwMode="auto">
          <a:xfrm>
            <a:off x="2751138" y="5914480"/>
            <a:ext cx="3751262" cy="76200"/>
          </a:xfrm>
          <a:prstGeom prst="rect">
            <a:avLst/>
          </a:prstGeom>
          <a:solidFill>
            <a:srgbClr val="C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328" name="Freeform 392"/>
          <p:cNvSpPr>
            <a:spLocks/>
          </p:cNvSpPr>
          <p:nvPr/>
        </p:nvSpPr>
        <p:spPr bwMode="auto">
          <a:xfrm>
            <a:off x="6500813" y="5823992"/>
            <a:ext cx="249237" cy="257175"/>
          </a:xfrm>
          <a:custGeom>
            <a:avLst/>
            <a:gdLst>
              <a:gd name="T0" fmla="*/ 0 w 148"/>
              <a:gd name="T1" fmla="*/ 147 h 147"/>
              <a:gd name="T2" fmla="*/ 148 w 148"/>
              <a:gd name="T3" fmla="*/ 74 h 147"/>
              <a:gd name="T4" fmla="*/ 0 w 148"/>
              <a:gd name="T5" fmla="*/ 0 h 147"/>
              <a:gd name="T6" fmla="*/ 0 w 148"/>
              <a:gd name="T7" fmla="*/ 147 h 147"/>
            </a:gdLst>
            <a:ahLst/>
            <a:cxnLst>
              <a:cxn ang="0">
                <a:pos x="T0" y="T1"/>
              </a:cxn>
              <a:cxn ang="0">
                <a:pos x="T2" y="T3"/>
              </a:cxn>
              <a:cxn ang="0">
                <a:pos x="T4" y="T5"/>
              </a:cxn>
              <a:cxn ang="0">
                <a:pos x="T6" y="T7"/>
              </a:cxn>
            </a:cxnLst>
            <a:rect l="0" t="0" r="r" b="b"/>
            <a:pathLst>
              <a:path w="148" h="147">
                <a:moveTo>
                  <a:pt x="0" y="147"/>
                </a:moveTo>
                <a:lnTo>
                  <a:pt x="148" y="74"/>
                </a:lnTo>
                <a:lnTo>
                  <a:pt x="0" y="0"/>
                </a:lnTo>
                <a:lnTo>
                  <a:pt x="0" y="14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329" name="Freeform 393"/>
          <p:cNvSpPr>
            <a:spLocks/>
          </p:cNvSpPr>
          <p:nvPr/>
        </p:nvSpPr>
        <p:spPr bwMode="auto">
          <a:xfrm>
            <a:off x="2714625" y="2685505"/>
            <a:ext cx="74613" cy="3279775"/>
          </a:xfrm>
          <a:custGeom>
            <a:avLst/>
            <a:gdLst>
              <a:gd name="T0" fmla="*/ 0 w 44"/>
              <a:gd name="T1" fmla="*/ 1870 h 1870"/>
              <a:gd name="T2" fmla="*/ 43 w 44"/>
              <a:gd name="T3" fmla="*/ 1870 h 1870"/>
              <a:gd name="T4" fmla="*/ 44 w 44"/>
              <a:gd name="T5" fmla="*/ 0 h 1870"/>
              <a:gd name="T6" fmla="*/ 0 w 44"/>
              <a:gd name="T7" fmla="*/ 0 h 1870"/>
              <a:gd name="T8" fmla="*/ 0 w 44"/>
              <a:gd name="T9" fmla="*/ 1870 h 1870"/>
            </a:gdLst>
            <a:ahLst/>
            <a:cxnLst>
              <a:cxn ang="0">
                <a:pos x="T0" y="T1"/>
              </a:cxn>
              <a:cxn ang="0">
                <a:pos x="T2" y="T3"/>
              </a:cxn>
              <a:cxn ang="0">
                <a:pos x="T4" y="T5"/>
              </a:cxn>
              <a:cxn ang="0">
                <a:pos x="T6" y="T7"/>
              </a:cxn>
              <a:cxn ang="0">
                <a:pos x="T8" y="T9"/>
              </a:cxn>
            </a:cxnLst>
            <a:rect l="0" t="0" r="r" b="b"/>
            <a:pathLst>
              <a:path w="44" h="1870">
                <a:moveTo>
                  <a:pt x="0" y="1870"/>
                </a:moveTo>
                <a:lnTo>
                  <a:pt x="43" y="1870"/>
                </a:lnTo>
                <a:lnTo>
                  <a:pt x="44" y="0"/>
                </a:lnTo>
                <a:lnTo>
                  <a:pt x="0" y="0"/>
                </a:lnTo>
                <a:lnTo>
                  <a:pt x="0" y="1870"/>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330" name="Freeform 394"/>
          <p:cNvSpPr>
            <a:spLocks/>
          </p:cNvSpPr>
          <p:nvPr/>
        </p:nvSpPr>
        <p:spPr bwMode="auto">
          <a:xfrm>
            <a:off x="2628900" y="2429917"/>
            <a:ext cx="249238" cy="258763"/>
          </a:xfrm>
          <a:custGeom>
            <a:avLst/>
            <a:gdLst>
              <a:gd name="T0" fmla="*/ 148 w 148"/>
              <a:gd name="T1" fmla="*/ 148 h 148"/>
              <a:gd name="T2" fmla="*/ 74 w 148"/>
              <a:gd name="T3" fmla="*/ 0 h 148"/>
              <a:gd name="T4" fmla="*/ 0 w 148"/>
              <a:gd name="T5" fmla="*/ 148 h 148"/>
              <a:gd name="T6" fmla="*/ 148 w 148"/>
              <a:gd name="T7" fmla="*/ 148 h 148"/>
            </a:gdLst>
            <a:ahLst/>
            <a:cxnLst>
              <a:cxn ang="0">
                <a:pos x="T0" y="T1"/>
              </a:cxn>
              <a:cxn ang="0">
                <a:pos x="T2" y="T3"/>
              </a:cxn>
              <a:cxn ang="0">
                <a:pos x="T4" y="T5"/>
              </a:cxn>
              <a:cxn ang="0">
                <a:pos x="T6" y="T7"/>
              </a:cxn>
            </a:cxnLst>
            <a:rect l="0" t="0" r="r" b="b"/>
            <a:pathLst>
              <a:path w="148" h="148">
                <a:moveTo>
                  <a:pt x="148" y="148"/>
                </a:moveTo>
                <a:lnTo>
                  <a:pt x="74" y="0"/>
                </a:lnTo>
                <a:lnTo>
                  <a:pt x="0" y="148"/>
                </a:lnTo>
                <a:lnTo>
                  <a:pt x="148" y="148"/>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331" name="Freeform 395"/>
          <p:cNvSpPr>
            <a:spLocks/>
          </p:cNvSpPr>
          <p:nvPr/>
        </p:nvSpPr>
        <p:spPr bwMode="auto">
          <a:xfrm>
            <a:off x="2714625" y="2685505"/>
            <a:ext cx="74613" cy="3279775"/>
          </a:xfrm>
          <a:custGeom>
            <a:avLst/>
            <a:gdLst>
              <a:gd name="T0" fmla="*/ 0 w 44"/>
              <a:gd name="T1" fmla="*/ 1870 h 1870"/>
              <a:gd name="T2" fmla="*/ 43 w 44"/>
              <a:gd name="T3" fmla="*/ 1870 h 1870"/>
              <a:gd name="T4" fmla="*/ 44 w 44"/>
              <a:gd name="T5" fmla="*/ 0 h 1870"/>
              <a:gd name="T6" fmla="*/ 0 w 44"/>
              <a:gd name="T7" fmla="*/ 0 h 1870"/>
              <a:gd name="T8" fmla="*/ 0 w 44"/>
              <a:gd name="T9" fmla="*/ 1870 h 1870"/>
            </a:gdLst>
            <a:ahLst/>
            <a:cxnLst>
              <a:cxn ang="0">
                <a:pos x="T0" y="T1"/>
              </a:cxn>
              <a:cxn ang="0">
                <a:pos x="T2" y="T3"/>
              </a:cxn>
              <a:cxn ang="0">
                <a:pos x="T4" y="T5"/>
              </a:cxn>
              <a:cxn ang="0">
                <a:pos x="T6" y="T7"/>
              </a:cxn>
              <a:cxn ang="0">
                <a:pos x="T8" y="T9"/>
              </a:cxn>
            </a:cxnLst>
            <a:rect l="0" t="0" r="r" b="b"/>
            <a:pathLst>
              <a:path w="44" h="1870">
                <a:moveTo>
                  <a:pt x="0" y="1870"/>
                </a:moveTo>
                <a:lnTo>
                  <a:pt x="43" y="1870"/>
                </a:lnTo>
                <a:lnTo>
                  <a:pt x="44" y="0"/>
                </a:lnTo>
                <a:lnTo>
                  <a:pt x="0" y="0"/>
                </a:lnTo>
                <a:lnTo>
                  <a:pt x="0" y="1870"/>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332" name="Freeform 396"/>
          <p:cNvSpPr>
            <a:spLocks/>
          </p:cNvSpPr>
          <p:nvPr/>
        </p:nvSpPr>
        <p:spPr bwMode="auto">
          <a:xfrm>
            <a:off x="2628900" y="2429917"/>
            <a:ext cx="249238" cy="258763"/>
          </a:xfrm>
          <a:custGeom>
            <a:avLst/>
            <a:gdLst>
              <a:gd name="T0" fmla="*/ 148 w 148"/>
              <a:gd name="T1" fmla="*/ 148 h 148"/>
              <a:gd name="T2" fmla="*/ 74 w 148"/>
              <a:gd name="T3" fmla="*/ 0 h 148"/>
              <a:gd name="T4" fmla="*/ 0 w 148"/>
              <a:gd name="T5" fmla="*/ 148 h 148"/>
              <a:gd name="T6" fmla="*/ 148 w 148"/>
              <a:gd name="T7" fmla="*/ 148 h 148"/>
            </a:gdLst>
            <a:ahLst/>
            <a:cxnLst>
              <a:cxn ang="0">
                <a:pos x="T0" y="T1"/>
              </a:cxn>
              <a:cxn ang="0">
                <a:pos x="T2" y="T3"/>
              </a:cxn>
              <a:cxn ang="0">
                <a:pos x="T4" y="T5"/>
              </a:cxn>
              <a:cxn ang="0">
                <a:pos x="T6" y="T7"/>
              </a:cxn>
            </a:cxnLst>
            <a:rect l="0" t="0" r="r" b="b"/>
            <a:pathLst>
              <a:path w="148" h="148">
                <a:moveTo>
                  <a:pt x="148" y="148"/>
                </a:moveTo>
                <a:lnTo>
                  <a:pt x="74" y="0"/>
                </a:lnTo>
                <a:lnTo>
                  <a:pt x="0" y="148"/>
                </a:lnTo>
                <a:lnTo>
                  <a:pt x="148" y="148"/>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345" name="Rectangle 409"/>
          <p:cNvSpPr>
            <a:spLocks noChangeArrowheads="1"/>
          </p:cNvSpPr>
          <p:nvPr/>
        </p:nvSpPr>
        <p:spPr bwMode="auto">
          <a:xfrm>
            <a:off x="3071813" y="4885780"/>
            <a:ext cx="865187"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346" name="Rectangle 410"/>
          <p:cNvSpPr>
            <a:spLocks noChangeArrowheads="1"/>
          </p:cNvSpPr>
          <p:nvPr/>
        </p:nvSpPr>
        <p:spPr bwMode="auto">
          <a:xfrm>
            <a:off x="3071813" y="4893717"/>
            <a:ext cx="874712"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347" name="Rectangle 411"/>
          <p:cNvSpPr>
            <a:spLocks noChangeArrowheads="1"/>
          </p:cNvSpPr>
          <p:nvPr/>
        </p:nvSpPr>
        <p:spPr bwMode="auto">
          <a:xfrm>
            <a:off x="3071813" y="4901655"/>
            <a:ext cx="930275" cy="188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349" name="Rectangle 413"/>
          <p:cNvSpPr>
            <a:spLocks noChangeArrowheads="1"/>
          </p:cNvSpPr>
          <p:nvPr/>
        </p:nvSpPr>
        <p:spPr bwMode="auto">
          <a:xfrm>
            <a:off x="3198813" y="5052467"/>
            <a:ext cx="16827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350" name="Rectangle 414"/>
          <p:cNvSpPr>
            <a:spLocks noChangeArrowheads="1"/>
          </p:cNvSpPr>
          <p:nvPr/>
        </p:nvSpPr>
        <p:spPr bwMode="auto">
          <a:xfrm>
            <a:off x="3198813" y="5058817"/>
            <a:ext cx="16827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351" name="Rectangle 415"/>
          <p:cNvSpPr>
            <a:spLocks noChangeArrowheads="1"/>
          </p:cNvSpPr>
          <p:nvPr/>
        </p:nvSpPr>
        <p:spPr bwMode="auto">
          <a:xfrm>
            <a:off x="3198813" y="5065167"/>
            <a:ext cx="223837"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353" name="Rectangle 417"/>
          <p:cNvSpPr>
            <a:spLocks noChangeArrowheads="1"/>
          </p:cNvSpPr>
          <p:nvPr/>
        </p:nvSpPr>
        <p:spPr bwMode="auto">
          <a:xfrm>
            <a:off x="3362325" y="5052467"/>
            <a:ext cx="477838"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354" name="Rectangle 418"/>
          <p:cNvSpPr>
            <a:spLocks noChangeArrowheads="1"/>
          </p:cNvSpPr>
          <p:nvPr/>
        </p:nvSpPr>
        <p:spPr bwMode="auto">
          <a:xfrm>
            <a:off x="3362325" y="5058817"/>
            <a:ext cx="48260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355" name="Rectangle 419"/>
          <p:cNvSpPr>
            <a:spLocks noChangeArrowheads="1"/>
          </p:cNvSpPr>
          <p:nvPr/>
        </p:nvSpPr>
        <p:spPr bwMode="auto">
          <a:xfrm>
            <a:off x="3362325" y="5065167"/>
            <a:ext cx="538163"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357" name="Rectangle 421"/>
          <p:cNvSpPr>
            <a:spLocks noChangeArrowheads="1"/>
          </p:cNvSpPr>
          <p:nvPr/>
        </p:nvSpPr>
        <p:spPr bwMode="auto">
          <a:xfrm>
            <a:off x="5670550" y="3826917"/>
            <a:ext cx="493713"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358" name="Rectangle 422"/>
          <p:cNvSpPr>
            <a:spLocks noChangeArrowheads="1"/>
          </p:cNvSpPr>
          <p:nvPr/>
        </p:nvSpPr>
        <p:spPr bwMode="auto">
          <a:xfrm>
            <a:off x="5670550" y="3836442"/>
            <a:ext cx="49847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359" name="Rectangle 423"/>
          <p:cNvSpPr>
            <a:spLocks noChangeArrowheads="1"/>
          </p:cNvSpPr>
          <p:nvPr/>
        </p:nvSpPr>
        <p:spPr bwMode="auto">
          <a:xfrm>
            <a:off x="5670550" y="3842792"/>
            <a:ext cx="55245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360" name="Rectangle 424"/>
          <p:cNvSpPr>
            <a:spLocks noChangeArrowheads="1"/>
          </p:cNvSpPr>
          <p:nvPr/>
        </p:nvSpPr>
        <p:spPr bwMode="auto">
          <a:xfrm>
            <a:off x="5711825" y="3852317"/>
            <a:ext cx="4699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000" b="1">
                <a:solidFill>
                  <a:srgbClr val="000000"/>
                </a:solidFill>
                <a:latin typeface="Times New Roman" pitchFamily="18" charset="0"/>
              </a:rPr>
              <a:t>Pesquisa</a:t>
            </a:r>
            <a:endParaRPr lang="en-US" sz="900" b="1">
              <a:latin typeface="Univers 45 Light" pitchFamily="2" charset="0"/>
            </a:endParaRPr>
          </a:p>
        </p:txBody>
      </p:sp>
      <p:sp>
        <p:nvSpPr>
          <p:cNvPr id="296381" name="Rectangle 445"/>
          <p:cNvSpPr>
            <a:spLocks noChangeArrowheads="1"/>
          </p:cNvSpPr>
          <p:nvPr/>
        </p:nvSpPr>
        <p:spPr bwMode="auto">
          <a:xfrm>
            <a:off x="4705523" y="3283273"/>
            <a:ext cx="6731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391" name="Rectangle 455"/>
          <p:cNvSpPr>
            <a:spLocks noChangeArrowheads="1"/>
          </p:cNvSpPr>
          <p:nvPr/>
        </p:nvSpPr>
        <p:spPr bwMode="auto">
          <a:xfrm>
            <a:off x="5622925" y="5196930"/>
            <a:ext cx="666750"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392" name="Rectangle 456"/>
          <p:cNvSpPr>
            <a:spLocks noChangeArrowheads="1"/>
          </p:cNvSpPr>
          <p:nvPr/>
        </p:nvSpPr>
        <p:spPr bwMode="auto">
          <a:xfrm>
            <a:off x="5622925" y="5206455"/>
            <a:ext cx="722313"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394" name="Rectangle 458"/>
          <p:cNvSpPr>
            <a:spLocks noChangeArrowheads="1"/>
          </p:cNvSpPr>
          <p:nvPr/>
        </p:nvSpPr>
        <p:spPr bwMode="auto">
          <a:xfrm>
            <a:off x="5907088" y="2973392"/>
            <a:ext cx="668337"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395" name="Rectangle 459"/>
          <p:cNvSpPr>
            <a:spLocks noChangeArrowheads="1"/>
          </p:cNvSpPr>
          <p:nvPr/>
        </p:nvSpPr>
        <p:spPr bwMode="auto">
          <a:xfrm>
            <a:off x="5907088" y="2979742"/>
            <a:ext cx="674687"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396" name="Rectangle 460"/>
          <p:cNvSpPr>
            <a:spLocks noChangeArrowheads="1"/>
          </p:cNvSpPr>
          <p:nvPr/>
        </p:nvSpPr>
        <p:spPr bwMode="auto">
          <a:xfrm>
            <a:off x="5907088" y="2989267"/>
            <a:ext cx="7302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398" name="Rectangle 462"/>
          <p:cNvSpPr>
            <a:spLocks noChangeArrowheads="1"/>
          </p:cNvSpPr>
          <p:nvPr/>
        </p:nvSpPr>
        <p:spPr bwMode="auto">
          <a:xfrm>
            <a:off x="2212975" y="2729955"/>
            <a:ext cx="22399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399" name="Rectangle 463"/>
          <p:cNvSpPr>
            <a:spLocks noChangeArrowheads="1"/>
          </p:cNvSpPr>
          <p:nvPr/>
        </p:nvSpPr>
        <p:spPr bwMode="auto">
          <a:xfrm>
            <a:off x="2751138" y="5914480"/>
            <a:ext cx="3751262" cy="76200"/>
          </a:xfrm>
          <a:prstGeom prst="rect">
            <a:avLst/>
          </a:prstGeom>
          <a:solidFill>
            <a:srgbClr val="C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00" name="Freeform 464"/>
          <p:cNvSpPr>
            <a:spLocks/>
          </p:cNvSpPr>
          <p:nvPr/>
        </p:nvSpPr>
        <p:spPr bwMode="auto">
          <a:xfrm>
            <a:off x="6500813" y="5823992"/>
            <a:ext cx="249237" cy="257175"/>
          </a:xfrm>
          <a:custGeom>
            <a:avLst/>
            <a:gdLst>
              <a:gd name="T0" fmla="*/ 0 w 148"/>
              <a:gd name="T1" fmla="*/ 147 h 147"/>
              <a:gd name="T2" fmla="*/ 148 w 148"/>
              <a:gd name="T3" fmla="*/ 74 h 147"/>
              <a:gd name="T4" fmla="*/ 0 w 148"/>
              <a:gd name="T5" fmla="*/ 0 h 147"/>
              <a:gd name="T6" fmla="*/ 0 w 148"/>
              <a:gd name="T7" fmla="*/ 147 h 147"/>
            </a:gdLst>
            <a:ahLst/>
            <a:cxnLst>
              <a:cxn ang="0">
                <a:pos x="T0" y="T1"/>
              </a:cxn>
              <a:cxn ang="0">
                <a:pos x="T2" y="T3"/>
              </a:cxn>
              <a:cxn ang="0">
                <a:pos x="T4" y="T5"/>
              </a:cxn>
              <a:cxn ang="0">
                <a:pos x="T6" y="T7"/>
              </a:cxn>
            </a:cxnLst>
            <a:rect l="0" t="0" r="r" b="b"/>
            <a:pathLst>
              <a:path w="148" h="147">
                <a:moveTo>
                  <a:pt x="0" y="147"/>
                </a:moveTo>
                <a:lnTo>
                  <a:pt x="148" y="74"/>
                </a:lnTo>
                <a:lnTo>
                  <a:pt x="0" y="0"/>
                </a:lnTo>
                <a:lnTo>
                  <a:pt x="0" y="14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401" name="Rectangle 465"/>
          <p:cNvSpPr>
            <a:spLocks noChangeArrowheads="1"/>
          </p:cNvSpPr>
          <p:nvPr/>
        </p:nvSpPr>
        <p:spPr bwMode="auto">
          <a:xfrm>
            <a:off x="2751138" y="5914480"/>
            <a:ext cx="3751262" cy="76200"/>
          </a:xfrm>
          <a:prstGeom prst="rect">
            <a:avLst/>
          </a:prstGeom>
          <a:solidFill>
            <a:srgbClr val="C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02" name="Freeform 466"/>
          <p:cNvSpPr>
            <a:spLocks/>
          </p:cNvSpPr>
          <p:nvPr/>
        </p:nvSpPr>
        <p:spPr bwMode="auto">
          <a:xfrm>
            <a:off x="6500813" y="5823992"/>
            <a:ext cx="249237" cy="257175"/>
          </a:xfrm>
          <a:custGeom>
            <a:avLst/>
            <a:gdLst>
              <a:gd name="T0" fmla="*/ 0 w 148"/>
              <a:gd name="T1" fmla="*/ 147 h 147"/>
              <a:gd name="T2" fmla="*/ 148 w 148"/>
              <a:gd name="T3" fmla="*/ 74 h 147"/>
              <a:gd name="T4" fmla="*/ 0 w 148"/>
              <a:gd name="T5" fmla="*/ 0 h 147"/>
              <a:gd name="T6" fmla="*/ 0 w 148"/>
              <a:gd name="T7" fmla="*/ 147 h 147"/>
            </a:gdLst>
            <a:ahLst/>
            <a:cxnLst>
              <a:cxn ang="0">
                <a:pos x="T0" y="T1"/>
              </a:cxn>
              <a:cxn ang="0">
                <a:pos x="T2" y="T3"/>
              </a:cxn>
              <a:cxn ang="0">
                <a:pos x="T4" y="T5"/>
              </a:cxn>
              <a:cxn ang="0">
                <a:pos x="T6" y="T7"/>
              </a:cxn>
            </a:cxnLst>
            <a:rect l="0" t="0" r="r" b="b"/>
            <a:pathLst>
              <a:path w="148" h="147">
                <a:moveTo>
                  <a:pt x="0" y="147"/>
                </a:moveTo>
                <a:lnTo>
                  <a:pt x="148" y="74"/>
                </a:lnTo>
                <a:lnTo>
                  <a:pt x="0" y="0"/>
                </a:lnTo>
                <a:lnTo>
                  <a:pt x="0" y="14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403" name="Freeform 467"/>
          <p:cNvSpPr>
            <a:spLocks/>
          </p:cNvSpPr>
          <p:nvPr/>
        </p:nvSpPr>
        <p:spPr bwMode="auto">
          <a:xfrm>
            <a:off x="2714625" y="2685505"/>
            <a:ext cx="74613" cy="3279775"/>
          </a:xfrm>
          <a:custGeom>
            <a:avLst/>
            <a:gdLst>
              <a:gd name="T0" fmla="*/ 0 w 44"/>
              <a:gd name="T1" fmla="*/ 1870 h 1870"/>
              <a:gd name="T2" fmla="*/ 43 w 44"/>
              <a:gd name="T3" fmla="*/ 1870 h 1870"/>
              <a:gd name="T4" fmla="*/ 44 w 44"/>
              <a:gd name="T5" fmla="*/ 0 h 1870"/>
              <a:gd name="T6" fmla="*/ 0 w 44"/>
              <a:gd name="T7" fmla="*/ 0 h 1870"/>
              <a:gd name="T8" fmla="*/ 0 w 44"/>
              <a:gd name="T9" fmla="*/ 1870 h 1870"/>
            </a:gdLst>
            <a:ahLst/>
            <a:cxnLst>
              <a:cxn ang="0">
                <a:pos x="T0" y="T1"/>
              </a:cxn>
              <a:cxn ang="0">
                <a:pos x="T2" y="T3"/>
              </a:cxn>
              <a:cxn ang="0">
                <a:pos x="T4" y="T5"/>
              </a:cxn>
              <a:cxn ang="0">
                <a:pos x="T6" y="T7"/>
              </a:cxn>
              <a:cxn ang="0">
                <a:pos x="T8" y="T9"/>
              </a:cxn>
            </a:cxnLst>
            <a:rect l="0" t="0" r="r" b="b"/>
            <a:pathLst>
              <a:path w="44" h="1870">
                <a:moveTo>
                  <a:pt x="0" y="1870"/>
                </a:moveTo>
                <a:lnTo>
                  <a:pt x="43" y="1870"/>
                </a:lnTo>
                <a:lnTo>
                  <a:pt x="44" y="0"/>
                </a:lnTo>
                <a:lnTo>
                  <a:pt x="0" y="0"/>
                </a:lnTo>
                <a:lnTo>
                  <a:pt x="0" y="1870"/>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404" name="Freeform 468"/>
          <p:cNvSpPr>
            <a:spLocks/>
          </p:cNvSpPr>
          <p:nvPr/>
        </p:nvSpPr>
        <p:spPr bwMode="auto">
          <a:xfrm>
            <a:off x="2628900" y="2429917"/>
            <a:ext cx="249238" cy="258763"/>
          </a:xfrm>
          <a:custGeom>
            <a:avLst/>
            <a:gdLst>
              <a:gd name="T0" fmla="*/ 148 w 148"/>
              <a:gd name="T1" fmla="*/ 148 h 148"/>
              <a:gd name="T2" fmla="*/ 74 w 148"/>
              <a:gd name="T3" fmla="*/ 0 h 148"/>
              <a:gd name="T4" fmla="*/ 0 w 148"/>
              <a:gd name="T5" fmla="*/ 148 h 148"/>
              <a:gd name="T6" fmla="*/ 148 w 148"/>
              <a:gd name="T7" fmla="*/ 148 h 148"/>
            </a:gdLst>
            <a:ahLst/>
            <a:cxnLst>
              <a:cxn ang="0">
                <a:pos x="T0" y="T1"/>
              </a:cxn>
              <a:cxn ang="0">
                <a:pos x="T2" y="T3"/>
              </a:cxn>
              <a:cxn ang="0">
                <a:pos x="T4" y="T5"/>
              </a:cxn>
              <a:cxn ang="0">
                <a:pos x="T6" y="T7"/>
              </a:cxn>
            </a:cxnLst>
            <a:rect l="0" t="0" r="r" b="b"/>
            <a:pathLst>
              <a:path w="148" h="148">
                <a:moveTo>
                  <a:pt x="148" y="148"/>
                </a:moveTo>
                <a:lnTo>
                  <a:pt x="74" y="0"/>
                </a:lnTo>
                <a:lnTo>
                  <a:pt x="0" y="148"/>
                </a:lnTo>
                <a:lnTo>
                  <a:pt x="148" y="148"/>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405" name="Freeform 469"/>
          <p:cNvSpPr>
            <a:spLocks/>
          </p:cNvSpPr>
          <p:nvPr/>
        </p:nvSpPr>
        <p:spPr bwMode="auto">
          <a:xfrm>
            <a:off x="2714625" y="2685505"/>
            <a:ext cx="74613" cy="3279775"/>
          </a:xfrm>
          <a:custGeom>
            <a:avLst/>
            <a:gdLst>
              <a:gd name="T0" fmla="*/ 0 w 44"/>
              <a:gd name="T1" fmla="*/ 1870 h 1870"/>
              <a:gd name="T2" fmla="*/ 43 w 44"/>
              <a:gd name="T3" fmla="*/ 1870 h 1870"/>
              <a:gd name="T4" fmla="*/ 44 w 44"/>
              <a:gd name="T5" fmla="*/ 0 h 1870"/>
              <a:gd name="T6" fmla="*/ 0 w 44"/>
              <a:gd name="T7" fmla="*/ 0 h 1870"/>
              <a:gd name="T8" fmla="*/ 0 w 44"/>
              <a:gd name="T9" fmla="*/ 1870 h 1870"/>
            </a:gdLst>
            <a:ahLst/>
            <a:cxnLst>
              <a:cxn ang="0">
                <a:pos x="T0" y="T1"/>
              </a:cxn>
              <a:cxn ang="0">
                <a:pos x="T2" y="T3"/>
              </a:cxn>
              <a:cxn ang="0">
                <a:pos x="T4" y="T5"/>
              </a:cxn>
              <a:cxn ang="0">
                <a:pos x="T6" y="T7"/>
              </a:cxn>
              <a:cxn ang="0">
                <a:pos x="T8" y="T9"/>
              </a:cxn>
            </a:cxnLst>
            <a:rect l="0" t="0" r="r" b="b"/>
            <a:pathLst>
              <a:path w="44" h="1870">
                <a:moveTo>
                  <a:pt x="0" y="1870"/>
                </a:moveTo>
                <a:lnTo>
                  <a:pt x="43" y="1870"/>
                </a:lnTo>
                <a:lnTo>
                  <a:pt x="44" y="0"/>
                </a:lnTo>
                <a:lnTo>
                  <a:pt x="0" y="0"/>
                </a:lnTo>
                <a:lnTo>
                  <a:pt x="0" y="1870"/>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406" name="Freeform 470"/>
          <p:cNvSpPr>
            <a:spLocks/>
          </p:cNvSpPr>
          <p:nvPr/>
        </p:nvSpPr>
        <p:spPr bwMode="auto">
          <a:xfrm>
            <a:off x="2628900" y="2429917"/>
            <a:ext cx="249238" cy="258763"/>
          </a:xfrm>
          <a:custGeom>
            <a:avLst/>
            <a:gdLst>
              <a:gd name="T0" fmla="*/ 148 w 148"/>
              <a:gd name="T1" fmla="*/ 148 h 148"/>
              <a:gd name="T2" fmla="*/ 74 w 148"/>
              <a:gd name="T3" fmla="*/ 0 h 148"/>
              <a:gd name="T4" fmla="*/ 0 w 148"/>
              <a:gd name="T5" fmla="*/ 148 h 148"/>
              <a:gd name="T6" fmla="*/ 148 w 148"/>
              <a:gd name="T7" fmla="*/ 148 h 148"/>
            </a:gdLst>
            <a:ahLst/>
            <a:cxnLst>
              <a:cxn ang="0">
                <a:pos x="T0" y="T1"/>
              </a:cxn>
              <a:cxn ang="0">
                <a:pos x="T2" y="T3"/>
              </a:cxn>
              <a:cxn ang="0">
                <a:pos x="T4" y="T5"/>
              </a:cxn>
              <a:cxn ang="0">
                <a:pos x="T6" y="T7"/>
              </a:cxn>
            </a:cxnLst>
            <a:rect l="0" t="0" r="r" b="b"/>
            <a:pathLst>
              <a:path w="148" h="148">
                <a:moveTo>
                  <a:pt x="148" y="148"/>
                </a:moveTo>
                <a:lnTo>
                  <a:pt x="74" y="0"/>
                </a:lnTo>
                <a:lnTo>
                  <a:pt x="0" y="148"/>
                </a:lnTo>
                <a:lnTo>
                  <a:pt x="148" y="148"/>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419" name="Rectangle 483"/>
          <p:cNvSpPr>
            <a:spLocks noChangeArrowheads="1"/>
          </p:cNvSpPr>
          <p:nvPr/>
        </p:nvSpPr>
        <p:spPr bwMode="auto">
          <a:xfrm>
            <a:off x="3071813" y="4885780"/>
            <a:ext cx="865187"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20" name="Rectangle 484"/>
          <p:cNvSpPr>
            <a:spLocks noChangeArrowheads="1"/>
          </p:cNvSpPr>
          <p:nvPr/>
        </p:nvSpPr>
        <p:spPr bwMode="auto">
          <a:xfrm>
            <a:off x="3071813" y="4893717"/>
            <a:ext cx="874712"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21" name="Rectangle 485"/>
          <p:cNvSpPr>
            <a:spLocks noChangeArrowheads="1"/>
          </p:cNvSpPr>
          <p:nvPr/>
        </p:nvSpPr>
        <p:spPr bwMode="auto">
          <a:xfrm>
            <a:off x="3071813" y="4901655"/>
            <a:ext cx="87312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23" name="Rectangle 487"/>
          <p:cNvSpPr>
            <a:spLocks noChangeArrowheads="1"/>
          </p:cNvSpPr>
          <p:nvPr/>
        </p:nvSpPr>
        <p:spPr bwMode="auto">
          <a:xfrm>
            <a:off x="3198813" y="5052467"/>
            <a:ext cx="16827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24" name="Rectangle 488"/>
          <p:cNvSpPr>
            <a:spLocks noChangeArrowheads="1"/>
          </p:cNvSpPr>
          <p:nvPr/>
        </p:nvSpPr>
        <p:spPr bwMode="auto">
          <a:xfrm>
            <a:off x="3198813" y="5058817"/>
            <a:ext cx="16827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25" name="Rectangle 489"/>
          <p:cNvSpPr>
            <a:spLocks noChangeArrowheads="1"/>
          </p:cNvSpPr>
          <p:nvPr/>
        </p:nvSpPr>
        <p:spPr bwMode="auto">
          <a:xfrm>
            <a:off x="3198813" y="5065167"/>
            <a:ext cx="166687"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27" name="Rectangle 491"/>
          <p:cNvSpPr>
            <a:spLocks noChangeArrowheads="1"/>
          </p:cNvSpPr>
          <p:nvPr/>
        </p:nvSpPr>
        <p:spPr bwMode="auto">
          <a:xfrm>
            <a:off x="3362325" y="5052467"/>
            <a:ext cx="477838"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28" name="Rectangle 492"/>
          <p:cNvSpPr>
            <a:spLocks noChangeArrowheads="1"/>
          </p:cNvSpPr>
          <p:nvPr/>
        </p:nvSpPr>
        <p:spPr bwMode="auto">
          <a:xfrm>
            <a:off x="3362325" y="5058817"/>
            <a:ext cx="48260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29" name="Rectangle 493"/>
          <p:cNvSpPr>
            <a:spLocks noChangeArrowheads="1"/>
          </p:cNvSpPr>
          <p:nvPr/>
        </p:nvSpPr>
        <p:spPr bwMode="auto">
          <a:xfrm>
            <a:off x="3362325" y="5065167"/>
            <a:ext cx="481013"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31" name="Rectangle 495"/>
          <p:cNvSpPr>
            <a:spLocks noChangeArrowheads="1"/>
          </p:cNvSpPr>
          <p:nvPr/>
        </p:nvSpPr>
        <p:spPr bwMode="auto">
          <a:xfrm>
            <a:off x="5670550" y="3826917"/>
            <a:ext cx="493713"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32" name="Rectangle 496"/>
          <p:cNvSpPr>
            <a:spLocks noChangeArrowheads="1"/>
          </p:cNvSpPr>
          <p:nvPr/>
        </p:nvSpPr>
        <p:spPr bwMode="auto">
          <a:xfrm>
            <a:off x="5670550" y="3836442"/>
            <a:ext cx="49847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33" name="Rectangle 497"/>
          <p:cNvSpPr>
            <a:spLocks noChangeArrowheads="1"/>
          </p:cNvSpPr>
          <p:nvPr/>
        </p:nvSpPr>
        <p:spPr bwMode="auto">
          <a:xfrm>
            <a:off x="5670550" y="3842792"/>
            <a:ext cx="496888"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34" name="Rectangle 498"/>
          <p:cNvSpPr>
            <a:spLocks noChangeArrowheads="1"/>
          </p:cNvSpPr>
          <p:nvPr/>
        </p:nvSpPr>
        <p:spPr bwMode="auto">
          <a:xfrm>
            <a:off x="5711825" y="3852317"/>
            <a:ext cx="4699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000" b="1">
                <a:solidFill>
                  <a:srgbClr val="000000"/>
                </a:solidFill>
                <a:latin typeface="Times New Roman" pitchFamily="18" charset="0"/>
              </a:rPr>
              <a:t>Pesquisa</a:t>
            </a:r>
            <a:endParaRPr lang="en-US" sz="900" b="1">
              <a:latin typeface="Univers 45 Light" pitchFamily="2" charset="0"/>
            </a:endParaRPr>
          </a:p>
        </p:txBody>
      </p:sp>
      <p:sp>
        <p:nvSpPr>
          <p:cNvPr id="296455" name="Rectangle 519"/>
          <p:cNvSpPr>
            <a:spLocks noChangeArrowheads="1"/>
          </p:cNvSpPr>
          <p:nvPr/>
        </p:nvSpPr>
        <p:spPr bwMode="auto">
          <a:xfrm>
            <a:off x="4705523" y="3283273"/>
            <a:ext cx="6731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65" name="Rectangle 529"/>
          <p:cNvSpPr>
            <a:spLocks noChangeArrowheads="1"/>
          </p:cNvSpPr>
          <p:nvPr/>
        </p:nvSpPr>
        <p:spPr bwMode="auto">
          <a:xfrm>
            <a:off x="5622925" y="5196930"/>
            <a:ext cx="666750"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66" name="Rectangle 530"/>
          <p:cNvSpPr>
            <a:spLocks noChangeArrowheads="1"/>
          </p:cNvSpPr>
          <p:nvPr/>
        </p:nvSpPr>
        <p:spPr bwMode="auto">
          <a:xfrm>
            <a:off x="5622925" y="5206455"/>
            <a:ext cx="665163" cy="166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68" name="Rectangle 532"/>
          <p:cNvSpPr>
            <a:spLocks noChangeArrowheads="1"/>
          </p:cNvSpPr>
          <p:nvPr/>
        </p:nvSpPr>
        <p:spPr bwMode="auto">
          <a:xfrm>
            <a:off x="5907088" y="2973392"/>
            <a:ext cx="668337"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69" name="Rectangle 533"/>
          <p:cNvSpPr>
            <a:spLocks noChangeArrowheads="1"/>
          </p:cNvSpPr>
          <p:nvPr/>
        </p:nvSpPr>
        <p:spPr bwMode="auto">
          <a:xfrm>
            <a:off x="5907088" y="2979742"/>
            <a:ext cx="674687"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70" name="Rectangle 534"/>
          <p:cNvSpPr>
            <a:spLocks noChangeArrowheads="1"/>
          </p:cNvSpPr>
          <p:nvPr/>
        </p:nvSpPr>
        <p:spPr bwMode="auto">
          <a:xfrm>
            <a:off x="5907088" y="2989267"/>
            <a:ext cx="673100" cy="166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72" name="Rectangle 536"/>
          <p:cNvSpPr>
            <a:spLocks noChangeArrowheads="1"/>
          </p:cNvSpPr>
          <p:nvPr/>
        </p:nvSpPr>
        <p:spPr bwMode="auto">
          <a:xfrm>
            <a:off x="2212975" y="2729955"/>
            <a:ext cx="22399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73" name="Rectangle 537"/>
          <p:cNvSpPr>
            <a:spLocks noChangeArrowheads="1"/>
          </p:cNvSpPr>
          <p:nvPr/>
        </p:nvSpPr>
        <p:spPr bwMode="auto">
          <a:xfrm>
            <a:off x="1798638" y="2502942"/>
            <a:ext cx="758825" cy="20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74" name="Rectangle 538"/>
          <p:cNvSpPr>
            <a:spLocks noChangeArrowheads="1"/>
          </p:cNvSpPr>
          <p:nvPr/>
        </p:nvSpPr>
        <p:spPr bwMode="auto">
          <a:xfrm>
            <a:off x="1798638" y="2512467"/>
            <a:ext cx="757237"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76" name="Rectangle 540"/>
          <p:cNvSpPr>
            <a:spLocks noChangeArrowheads="1"/>
          </p:cNvSpPr>
          <p:nvPr/>
        </p:nvSpPr>
        <p:spPr bwMode="auto">
          <a:xfrm>
            <a:off x="1798638" y="2702967"/>
            <a:ext cx="771525" cy="20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77" name="Rectangle 541"/>
          <p:cNvSpPr>
            <a:spLocks noChangeArrowheads="1"/>
          </p:cNvSpPr>
          <p:nvPr/>
        </p:nvSpPr>
        <p:spPr bwMode="auto">
          <a:xfrm>
            <a:off x="1798638" y="2712492"/>
            <a:ext cx="173037"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79" name="Rectangle 543"/>
          <p:cNvSpPr>
            <a:spLocks noChangeArrowheads="1"/>
          </p:cNvSpPr>
          <p:nvPr/>
        </p:nvSpPr>
        <p:spPr bwMode="auto">
          <a:xfrm>
            <a:off x="2009775" y="2712492"/>
            <a:ext cx="558800"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80" name="Rectangle 544"/>
          <p:cNvSpPr>
            <a:spLocks noChangeArrowheads="1"/>
          </p:cNvSpPr>
          <p:nvPr/>
        </p:nvSpPr>
        <p:spPr bwMode="auto">
          <a:xfrm>
            <a:off x="1768475" y="3117305"/>
            <a:ext cx="300038"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81" name="Rectangle 545"/>
          <p:cNvSpPr>
            <a:spLocks noChangeArrowheads="1"/>
          </p:cNvSpPr>
          <p:nvPr/>
        </p:nvSpPr>
        <p:spPr bwMode="auto">
          <a:xfrm>
            <a:off x="2181448" y="3314155"/>
            <a:ext cx="28213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200" b="1" dirty="0" smtClean="0">
                <a:latin typeface="Times New Roman" pitchFamily="18" charset="0"/>
              </a:rPr>
              <a:t>Alta</a:t>
            </a:r>
            <a:endParaRPr lang="en-US" sz="900" b="1" dirty="0">
              <a:latin typeface="Univers 45 Light" pitchFamily="2" charset="0"/>
            </a:endParaRPr>
          </a:p>
        </p:txBody>
      </p:sp>
      <p:sp>
        <p:nvSpPr>
          <p:cNvPr id="296482" name="Rectangle 546"/>
          <p:cNvSpPr>
            <a:spLocks noChangeArrowheads="1"/>
          </p:cNvSpPr>
          <p:nvPr/>
        </p:nvSpPr>
        <p:spPr bwMode="auto">
          <a:xfrm>
            <a:off x="1768475" y="4304755"/>
            <a:ext cx="725488"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83" name="Rectangle 547"/>
          <p:cNvSpPr>
            <a:spLocks noChangeArrowheads="1"/>
          </p:cNvSpPr>
          <p:nvPr/>
        </p:nvSpPr>
        <p:spPr bwMode="auto">
          <a:xfrm>
            <a:off x="1768475" y="4314280"/>
            <a:ext cx="722313"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84" name="Rectangle 548"/>
          <p:cNvSpPr>
            <a:spLocks noChangeArrowheads="1"/>
          </p:cNvSpPr>
          <p:nvPr/>
        </p:nvSpPr>
        <p:spPr bwMode="auto">
          <a:xfrm>
            <a:off x="1854065" y="4322217"/>
            <a:ext cx="68448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200" b="1" dirty="0" err="1" smtClean="0">
                <a:latin typeface="Times New Roman" pitchFamily="18" charset="0"/>
              </a:rPr>
              <a:t>Moderada</a:t>
            </a:r>
            <a:endParaRPr lang="en-US" sz="900" b="1" dirty="0">
              <a:latin typeface="Univers 45 Light" pitchFamily="2" charset="0"/>
            </a:endParaRPr>
          </a:p>
        </p:txBody>
      </p:sp>
      <p:sp>
        <p:nvSpPr>
          <p:cNvPr id="296485" name="Rectangle 549"/>
          <p:cNvSpPr>
            <a:spLocks noChangeArrowheads="1"/>
          </p:cNvSpPr>
          <p:nvPr/>
        </p:nvSpPr>
        <p:spPr bwMode="auto">
          <a:xfrm>
            <a:off x="5140325" y="6128792"/>
            <a:ext cx="1846263"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86" name="Rectangle 550"/>
          <p:cNvSpPr>
            <a:spLocks noChangeArrowheads="1"/>
          </p:cNvSpPr>
          <p:nvPr/>
        </p:nvSpPr>
        <p:spPr bwMode="auto">
          <a:xfrm>
            <a:off x="6045200" y="6236742"/>
            <a:ext cx="1025525"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87" name="Rectangle 551"/>
          <p:cNvSpPr>
            <a:spLocks noChangeArrowheads="1"/>
          </p:cNvSpPr>
          <p:nvPr/>
        </p:nvSpPr>
        <p:spPr bwMode="auto">
          <a:xfrm>
            <a:off x="6045200" y="6247855"/>
            <a:ext cx="1023938"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89" name="Rectangle 553"/>
          <p:cNvSpPr>
            <a:spLocks noChangeArrowheads="1"/>
          </p:cNvSpPr>
          <p:nvPr/>
        </p:nvSpPr>
        <p:spPr bwMode="auto">
          <a:xfrm>
            <a:off x="5140325" y="6128792"/>
            <a:ext cx="1846263"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90" name="Rectangle 554"/>
          <p:cNvSpPr>
            <a:spLocks noChangeArrowheads="1"/>
          </p:cNvSpPr>
          <p:nvPr/>
        </p:nvSpPr>
        <p:spPr bwMode="auto">
          <a:xfrm>
            <a:off x="2730500" y="6330405"/>
            <a:ext cx="398463"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91" name="Rectangle 555"/>
          <p:cNvSpPr>
            <a:spLocks noChangeArrowheads="1"/>
          </p:cNvSpPr>
          <p:nvPr/>
        </p:nvSpPr>
        <p:spPr bwMode="auto">
          <a:xfrm>
            <a:off x="2781300" y="6339930"/>
            <a:ext cx="396875"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92" name="Rectangle 556"/>
          <p:cNvSpPr>
            <a:spLocks noChangeArrowheads="1"/>
          </p:cNvSpPr>
          <p:nvPr/>
        </p:nvSpPr>
        <p:spPr bwMode="auto">
          <a:xfrm>
            <a:off x="2155825" y="5722392"/>
            <a:ext cx="3730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200" b="1">
                <a:latin typeface="Times New Roman" pitchFamily="18" charset="0"/>
              </a:rPr>
              <a:t>Baixa</a:t>
            </a:r>
            <a:endParaRPr lang="en-US" sz="900" b="1">
              <a:latin typeface="Univers 45 Light" pitchFamily="2" charset="0"/>
            </a:endParaRPr>
          </a:p>
        </p:txBody>
      </p:sp>
      <p:sp>
        <p:nvSpPr>
          <p:cNvPr id="296493" name="Rectangle 557"/>
          <p:cNvSpPr>
            <a:spLocks noChangeArrowheads="1"/>
          </p:cNvSpPr>
          <p:nvPr/>
        </p:nvSpPr>
        <p:spPr bwMode="auto">
          <a:xfrm>
            <a:off x="3763963" y="6330405"/>
            <a:ext cx="725487"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94" name="Rectangle 558"/>
          <p:cNvSpPr>
            <a:spLocks noChangeArrowheads="1"/>
          </p:cNvSpPr>
          <p:nvPr/>
        </p:nvSpPr>
        <p:spPr bwMode="auto">
          <a:xfrm>
            <a:off x="3763963" y="6339930"/>
            <a:ext cx="723900"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96" name="Rectangle 560"/>
          <p:cNvSpPr>
            <a:spLocks noChangeArrowheads="1"/>
          </p:cNvSpPr>
          <p:nvPr/>
        </p:nvSpPr>
        <p:spPr bwMode="auto">
          <a:xfrm>
            <a:off x="4989513" y="6327230"/>
            <a:ext cx="300037"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97" name="Rectangle 561"/>
          <p:cNvSpPr>
            <a:spLocks noChangeArrowheads="1"/>
          </p:cNvSpPr>
          <p:nvPr/>
        </p:nvSpPr>
        <p:spPr bwMode="auto">
          <a:xfrm>
            <a:off x="4989513" y="6335167"/>
            <a:ext cx="298450" cy="20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498" name="Rectangle 562"/>
          <p:cNvSpPr>
            <a:spLocks noChangeArrowheads="1"/>
          </p:cNvSpPr>
          <p:nvPr/>
        </p:nvSpPr>
        <p:spPr bwMode="auto">
          <a:xfrm>
            <a:off x="5536008" y="6340678"/>
            <a:ext cx="28213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200" b="1" dirty="0" smtClean="0">
                <a:latin typeface="Times New Roman" pitchFamily="18" charset="0"/>
              </a:rPr>
              <a:t>Alto</a:t>
            </a:r>
            <a:endParaRPr lang="en-US" sz="900" b="1" dirty="0">
              <a:latin typeface="Univers 45 Light" pitchFamily="2" charset="0"/>
            </a:endParaRPr>
          </a:p>
        </p:txBody>
      </p:sp>
      <p:sp>
        <p:nvSpPr>
          <p:cNvPr id="296499" name="Rectangle 563"/>
          <p:cNvSpPr>
            <a:spLocks noChangeArrowheads="1"/>
          </p:cNvSpPr>
          <p:nvPr/>
        </p:nvSpPr>
        <p:spPr bwMode="auto">
          <a:xfrm>
            <a:off x="5140325" y="6128792"/>
            <a:ext cx="1846263"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00" name="Rectangle 564"/>
          <p:cNvSpPr>
            <a:spLocks noChangeArrowheads="1"/>
          </p:cNvSpPr>
          <p:nvPr/>
        </p:nvSpPr>
        <p:spPr bwMode="auto">
          <a:xfrm>
            <a:off x="6045200" y="6236742"/>
            <a:ext cx="1025525"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01" name="Rectangle 565"/>
          <p:cNvSpPr>
            <a:spLocks noChangeArrowheads="1"/>
          </p:cNvSpPr>
          <p:nvPr/>
        </p:nvSpPr>
        <p:spPr bwMode="auto">
          <a:xfrm>
            <a:off x="6045200" y="6247855"/>
            <a:ext cx="1023938"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03" name="Rectangle 567"/>
          <p:cNvSpPr>
            <a:spLocks noChangeArrowheads="1"/>
          </p:cNvSpPr>
          <p:nvPr/>
        </p:nvSpPr>
        <p:spPr bwMode="auto">
          <a:xfrm>
            <a:off x="6045200" y="6451055"/>
            <a:ext cx="204788" cy="20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04" name="Rectangle 568"/>
          <p:cNvSpPr>
            <a:spLocks noChangeArrowheads="1"/>
          </p:cNvSpPr>
          <p:nvPr/>
        </p:nvSpPr>
        <p:spPr bwMode="auto">
          <a:xfrm>
            <a:off x="6248400" y="6451055"/>
            <a:ext cx="739775" cy="20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05" name="Oval 569"/>
          <p:cNvSpPr>
            <a:spLocks noChangeArrowheads="1"/>
          </p:cNvSpPr>
          <p:nvPr/>
        </p:nvSpPr>
        <p:spPr bwMode="auto">
          <a:xfrm>
            <a:off x="5667593" y="2578560"/>
            <a:ext cx="1204999" cy="642937"/>
          </a:xfrm>
          <a:prstGeom prst="ellipse">
            <a:avLst/>
          </a:prstGeom>
          <a:solidFill>
            <a:srgbClr val="3399FF"/>
          </a:solidFill>
          <a:ln w="11113">
            <a:solidFill>
              <a:srgbClr val="3399FF"/>
            </a:solidFill>
            <a:round/>
            <a:headEnd/>
            <a:tailEnd/>
          </a:ln>
        </p:spPr>
        <p:txBody>
          <a:bodyPr/>
          <a:lstStyle/>
          <a:p>
            <a:endParaRPr lang="pt-BR"/>
          </a:p>
        </p:txBody>
      </p:sp>
      <p:sp>
        <p:nvSpPr>
          <p:cNvPr id="296506" name="Oval 570"/>
          <p:cNvSpPr>
            <a:spLocks noChangeArrowheads="1"/>
          </p:cNvSpPr>
          <p:nvPr/>
        </p:nvSpPr>
        <p:spPr bwMode="auto">
          <a:xfrm>
            <a:off x="2878796" y="3310710"/>
            <a:ext cx="1224420" cy="644525"/>
          </a:xfrm>
          <a:prstGeom prst="ellipse">
            <a:avLst/>
          </a:prstGeom>
          <a:solidFill>
            <a:srgbClr val="3399FF"/>
          </a:solidFill>
          <a:ln w="11113">
            <a:solidFill>
              <a:srgbClr val="3399FF"/>
            </a:solidFill>
            <a:round/>
            <a:headEnd/>
            <a:tailEnd/>
          </a:ln>
        </p:spPr>
        <p:txBody>
          <a:bodyPr/>
          <a:lstStyle/>
          <a:p>
            <a:pPr algn="ctr" eaLnBrk="0" hangingPunct="0"/>
            <a:r>
              <a:rPr lang="pt-BR" sz="2000" b="1" dirty="0">
                <a:latin typeface="Times New Roman" pitchFamily="18" charset="0"/>
              </a:rPr>
              <a:t>R</a:t>
            </a:r>
            <a:r>
              <a:rPr lang="pt-BR" sz="2000" b="1" dirty="0" smtClean="0">
                <a:latin typeface="Times New Roman" pitchFamily="18" charset="0"/>
              </a:rPr>
              <a:t>. H</a:t>
            </a:r>
            <a:r>
              <a:rPr lang="pt-BR" sz="2000" b="1" dirty="0">
                <a:latin typeface="Times New Roman" pitchFamily="18" charset="0"/>
              </a:rPr>
              <a:t>.</a:t>
            </a:r>
          </a:p>
        </p:txBody>
      </p:sp>
      <p:sp>
        <p:nvSpPr>
          <p:cNvPr id="296509" name="Oval 573"/>
          <p:cNvSpPr>
            <a:spLocks noChangeArrowheads="1"/>
          </p:cNvSpPr>
          <p:nvPr/>
        </p:nvSpPr>
        <p:spPr bwMode="auto">
          <a:xfrm>
            <a:off x="5348288" y="3576092"/>
            <a:ext cx="1052512" cy="644525"/>
          </a:xfrm>
          <a:prstGeom prst="ellipse">
            <a:avLst/>
          </a:prstGeom>
          <a:solidFill>
            <a:srgbClr val="B2B2B2"/>
          </a:solidFill>
          <a:ln w="11113">
            <a:solidFill>
              <a:srgbClr val="B2B2B2"/>
            </a:solidFill>
            <a:round/>
            <a:headEnd/>
            <a:tailEnd/>
          </a:ln>
        </p:spPr>
        <p:txBody>
          <a:bodyPr/>
          <a:lstStyle/>
          <a:p>
            <a:endParaRPr lang="pt-BR"/>
          </a:p>
        </p:txBody>
      </p:sp>
      <p:sp>
        <p:nvSpPr>
          <p:cNvPr id="296510" name="Oval 574"/>
          <p:cNvSpPr>
            <a:spLocks noChangeArrowheads="1"/>
          </p:cNvSpPr>
          <p:nvPr/>
        </p:nvSpPr>
        <p:spPr bwMode="auto">
          <a:xfrm>
            <a:off x="5158469" y="4390106"/>
            <a:ext cx="1342344" cy="639762"/>
          </a:xfrm>
          <a:prstGeom prst="ellipse">
            <a:avLst/>
          </a:prstGeom>
          <a:solidFill>
            <a:srgbClr val="B2B2B2"/>
          </a:solidFill>
          <a:ln w="11113">
            <a:solidFill>
              <a:srgbClr val="B2B2B2"/>
            </a:solidFill>
            <a:round/>
            <a:headEnd/>
            <a:tailEnd/>
          </a:ln>
        </p:spPr>
        <p:txBody>
          <a:bodyPr/>
          <a:lstStyle/>
          <a:p>
            <a:endParaRPr lang="pt-BR"/>
          </a:p>
        </p:txBody>
      </p:sp>
      <p:sp>
        <p:nvSpPr>
          <p:cNvPr id="296513" name="Oval 577"/>
          <p:cNvSpPr>
            <a:spLocks noChangeArrowheads="1"/>
          </p:cNvSpPr>
          <p:nvPr/>
        </p:nvSpPr>
        <p:spPr bwMode="auto">
          <a:xfrm>
            <a:off x="2843808" y="2461400"/>
            <a:ext cx="1459310" cy="642937"/>
          </a:xfrm>
          <a:prstGeom prst="ellipse">
            <a:avLst/>
          </a:prstGeom>
          <a:solidFill>
            <a:srgbClr val="B2B2B2"/>
          </a:solidFill>
          <a:ln w="11113">
            <a:solidFill>
              <a:srgbClr val="B2B2B2"/>
            </a:solidFill>
            <a:round/>
            <a:headEnd/>
            <a:tailEnd/>
          </a:ln>
        </p:spPr>
        <p:txBody>
          <a:bodyPr/>
          <a:lstStyle/>
          <a:p>
            <a:pPr algn="ctr" eaLnBrk="0" hangingPunct="0"/>
            <a:r>
              <a:rPr lang="pt-BR" sz="2000" b="1" dirty="0">
                <a:latin typeface="Times New Roman" pitchFamily="18" charset="0"/>
              </a:rPr>
              <a:t>energia</a:t>
            </a:r>
          </a:p>
        </p:txBody>
      </p:sp>
      <p:sp>
        <p:nvSpPr>
          <p:cNvPr id="296514" name="Rectangle 578"/>
          <p:cNvSpPr>
            <a:spLocks noChangeArrowheads="1"/>
          </p:cNvSpPr>
          <p:nvPr/>
        </p:nvSpPr>
        <p:spPr bwMode="auto">
          <a:xfrm>
            <a:off x="2751138" y="5916067"/>
            <a:ext cx="3751262" cy="74613"/>
          </a:xfrm>
          <a:prstGeom prst="rect">
            <a:avLst/>
          </a:prstGeom>
          <a:solidFill>
            <a:srgbClr val="C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15" name="Freeform 579"/>
          <p:cNvSpPr>
            <a:spLocks/>
          </p:cNvSpPr>
          <p:nvPr/>
        </p:nvSpPr>
        <p:spPr bwMode="auto">
          <a:xfrm>
            <a:off x="6500813" y="5823992"/>
            <a:ext cx="249237" cy="257175"/>
          </a:xfrm>
          <a:custGeom>
            <a:avLst/>
            <a:gdLst>
              <a:gd name="T0" fmla="*/ 0 w 148"/>
              <a:gd name="T1" fmla="*/ 147 h 147"/>
              <a:gd name="T2" fmla="*/ 148 w 148"/>
              <a:gd name="T3" fmla="*/ 74 h 147"/>
              <a:gd name="T4" fmla="*/ 0 w 148"/>
              <a:gd name="T5" fmla="*/ 0 h 147"/>
              <a:gd name="T6" fmla="*/ 0 w 148"/>
              <a:gd name="T7" fmla="*/ 147 h 147"/>
            </a:gdLst>
            <a:ahLst/>
            <a:cxnLst>
              <a:cxn ang="0">
                <a:pos x="T0" y="T1"/>
              </a:cxn>
              <a:cxn ang="0">
                <a:pos x="T2" y="T3"/>
              </a:cxn>
              <a:cxn ang="0">
                <a:pos x="T4" y="T5"/>
              </a:cxn>
              <a:cxn ang="0">
                <a:pos x="T6" y="T7"/>
              </a:cxn>
            </a:cxnLst>
            <a:rect l="0" t="0" r="r" b="b"/>
            <a:pathLst>
              <a:path w="148" h="147">
                <a:moveTo>
                  <a:pt x="0" y="147"/>
                </a:moveTo>
                <a:lnTo>
                  <a:pt x="148" y="74"/>
                </a:lnTo>
                <a:lnTo>
                  <a:pt x="0" y="0"/>
                </a:lnTo>
                <a:lnTo>
                  <a:pt x="0" y="14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516" name="Rectangle 580"/>
          <p:cNvSpPr>
            <a:spLocks noChangeArrowheads="1"/>
          </p:cNvSpPr>
          <p:nvPr/>
        </p:nvSpPr>
        <p:spPr bwMode="auto">
          <a:xfrm>
            <a:off x="2751138" y="5916067"/>
            <a:ext cx="3751262" cy="74613"/>
          </a:xfrm>
          <a:prstGeom prst="rect">
            <a:avLst/>
          </a:prstGeom>
          <a:solidFill>
            <a:srgbClr val="C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17" name="Freeform 581"/>
          <p:cNvSpPr>
            <a:spLocks/>
          </p:cNvSpPr>
          <p:nvPr/>
        </p:nvSpPr>
        <p:spPr bwMode="auto">
          <a:xfrm>
            <a:off x="6500813" y="5823992"/>
            <a:ext cx="249237" cy="257175"/>
          </a:xfrm>
          <a:custGeom>
            <a:avLst/>
            <a:gdLst>
              <a:gd name="T0" fmla="*/ 0 w 148"/>
              <a:gd name="T1" fmla="*/ 147 h 147"/>
              <a:gd name="T2" fmla="*/ 148 w 148"/>
              <a:gd name="T3" fmla="*/ 74 h 147"/>
              <a:gd name="T4" fmla="*/ 0 w 148"/>
              <a:gd name="T5" fmla="*/ 0 h 147"/>
              <a:gd name="T6" fmla="*/ 0 w 148"/>
              <a:gd name="T7" fmla="*/ 147 h 147"/>
            </a:gdLst>
            <a:ahLst/>
            <a:cxnLst>
              <a:cxn ang="0">
                <a:pos x="T0" y="T1"/>
              </a:cxn>
              <a:cxn ang="0">
                <a:pos x="T2" y="T3"/>
              </a:cxn>
              <a:cxn ang="0">
                <a:pos x="T4" y="T5"/>
              </a:cxn>
              <a:cxn ang="0">
                <a:pos x="T6" y="T7"/>
              </a:cxn>
            </a:cxnLst>
            <a:rect l="0" t="0" r="r" b="b"/>
            <a:pathLst>
              <a:path w="148" h="147">
                <a:moveTo>
                  <a:pt x="0" y="147"/>
                </a:moveTo>
                <a:lnTo>
                  <a:pt x="148" y="74"/>
                </a:lnTo>
                <a:lnTo>
                  <a:pt x="0" y="0"/>
                </a:lnTo>
                <a:lnTo>
                  <a:pt x="0" y="14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518" name="Freeform 582"/>
          <p:cNvSpPr>
            <a:spLocks/>
          </p:cNvSpPr>
          <p:nvPr/>
        </p:nvSpPr>
        <p:spPr bwMode="auto">
          <a:xfrm>
            <a:off x="2714625" y="2685505"/>
            <a:ext cx="73025" cy="3279775"/>
          </a:xfrm>
          <a:custGeom>
            <a:avLst/>
            <a:gdLst>
              <a:gd name="T0" fmla="*/ 0 w 43"/>
              <a:gd name="T1" fmla="*/ 1870 h 1870"/>
              <a:gd name="T2" fmla="*/ 42 w 43"/>
              <a:gd name="T3" fmla="*/ 1870 h 1870"/>
              <a:gd name="T4" fmla="*/ 43 w 43"/>
              <a:gd name="T5" fmla="*/ 0 h 1870"/>
              <a:gd name="T6" fmla="*/ 0 w 43"/>
              <a:gd name="T7" fmla="*/ 0 h 1870"/>
              <a:gd name="T8" fmla="*/ 0 w 43"/>
              <a:gd name="T9" fmla="*/ 1870 h 1870"/>
            </a:gdLst>
            <a:ahLst/>
            <a:cxnLst>
              <a:cxn ang="0">
                <a:pos x="T0" y="T1"/>
              </a:cxn>
              <a:cxn ang="0">
                <a:pos x="T2" y="T3"/>
              </a:cxn>
              <a:cxn ang="0">
                <a:pos x="T4" y="T5"/>
              </a:cxn>
              <a:cxn ang="0">
                <a:pos x="T6" y="T7"/>
              </a:cxn>
              <a:cxn ang="0">
                <a:pos x="T8" y="T9"/>
              </a:cxn>
            </a:cxnLst>
            <a:rect l="0" t="0" r="r" b="b"/>
            <a:pathLst>
              <a:path w="43" h="1870">
                <a:moveTo>
                  <a:pt x="0" y="1870"/>
                </a:moveTo>
                <a:lnTo>
                  <a:pt x="42" y="1870"/>
                </a:lnTo>
                <a:lnTo>
                  <a:pt x="43" y="0"/>
                </a:lnTo>
                <a:lnTo>
                  <a:pt x="0" y="0"/>
                </a:lnTo>
                <a:lnTo>
                  <a:pt x="0" y="1870"/>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519" name="Freeform 583"/>
          <p:cNvSpPr>
            <a:spLocks/>
          </p:cNvSpPr>
          <p:nvPr/>
        </p:nvSpPr>
        <p:spPr bwMode="auto">
          <a:xfrm>
            <a:off x="2628900" y="2429917"/>
            <a:ext cx="249238" cy="258763"/>
          </a:xfrm>
          <a:custGeom>
            <a:avLst/>
            <a:gdLst>
              <a:gd name="T0" fmla="*/ 148 w 148"/>
              <a:gd name="T1" fmla="*/ 148 h 148"/>
              <a:gd name="T2" fmla="*/ 74 w 148"/>
              <a:gd name="T3" fmla="*/ 0 h 148"/>
              <a:gd name="T4" fmla="*/ 0 w 148"/>
              <a:gd name="T5" fmla="*/ 148 h 148"/>
              <a:gd name="T6" fmla="*/ 148 w 148"/>
              <a:gd name="T7" fmla="*/ 148 h 148"/>
            </a:gdLst>
            <a:ahLst/>
            <a:cxnLst>
              <a:cxn ang="0">
                <a:pos x="T0" y="T1"/>
              </a:cxn>
              <a:cxn ang="0">
                <a:pos x="T2" y="T3"/>
              </a:cxn>
              <a:cxn ang="0">
                <a:pos x="T4" y="T5"/>
              </a:cxn>
              <a:cxn ang="0">
                <a:pos x="T6" y="T7"/>
              </a:cxn>
            </a:cxnLst>
            <a:rect l="0" t="0" r="r" b="b"/>
            <a:pathLst>
              <a:path w="148" h="148">
                <a:moveTo>
                  <a:pt x="148" y="148"/>
                </a:moveTo>
                <a:lnTo>
                  <a:pt x="74" y="0"/>
                </a:lnTo>
                <a:lnTo>
                  <a:pt x="0" y="148"/>
                </a:lnTo>
                <a:lnTo>
                  <a:pt x="148" y="148"/>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520" name="Freeform 584"/>
          <p:cNvSpPr>
            <a:spLocks/>
          </p:cNvSpPr>
          <p:nvPr/>
        </p:nvSpPr>
        <p:spPr bwMode="auto">
          <a:xfrm>
            <a:off x="2714625" y="2685505"/>
            <a:ext cx="73025" cy="3279775"/>
          </a:xfrm>
          <a:custGeom>
            <a:avLst/>
            <a:gdLst>
              <a:gd name="T0" fmla="*/ 0 w 43"/>
              <a:gd name="T1" fmla="*/ 1870 h 1870"/>
              <a:gd name="T2" fmla="*/ 42 w 43"/>
              <a:gd name="T3" fmla="*/ 1870 h 1870"/>
              <a:gd name="T4" fmla="*/ 43 w 43"/>
              <a:gd name="T5" fmla="*/ 0 h 1870"/>
              <a:gd name="T6" fmla="*/ 0 w 43"/>
              <a:gd name="T7" fmla="*/ 0 h 1870"/>
              <a:gd name="T8" fmla="*/ 0 w 43"/>
              <a:gd name="T9" fmla="*/ 1870 h 1870"/>
            </a:gdLst>
            <a:ahLst/>
            <a:cxnLst>
              <a:cxn ang="0">
                <a:pos x="T0" y="T1"/>
              </a:cxn>
              <a:cxn ang="0">
                <a:pos x="T2" y="T3"/>
              </a:cxn>
              <a:cxn ang="0">
                <a:pos x="T4" y="T5"/>
              </a:cxn>
              <a:cxn ang="0">
                <a:pos x="T6" y="T7"/>
              </a:cxn>
              <a:cxn ang="0">
                <a:pos x="T8" y="T9"/>
              </a:cxn>
            </a:cxnLst>
            <a:rect l="0" t="0" r="r" b="b"/>
            <a:pathLst>
              <a:path w="43" h="1870">
                <a:moveTo>
                  <a:pt x="0" y="1870"/>
                </a:moveTo>
                <a:lnTo>
                  <a:pt x="42" y="1870"/>
                </a:lnTo>
                <a:lnTo>
                  <a:pt x="43" y="0"/>
                </a:lnTo>
                <a:lnTo>
                  <a:pt x="0" y="0"/>
                </a:lnTo>
                <a:lnTo>
                  <a:pt x="0" y="1870"/>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521" name="Freeform 585"/>
          <p:cNvSpPr>
            <a:spLocks/>
          </p:cNvSpPr>
          <p:nvPr/>
        </p:nvSpPr>
        <p:spPr bwMode="auto">
          <a:xfrm>
            <a:off x="2628900" y="2429917"/>
            <a:ext cx="249238" cy="258763"/>
          </a:xfrm>
          <a:custGeom>
            <a:avLst/>
            <a:gdLst>
              <a:gd name="T0" fmla="*/ 148 w 148"/>
              <a:gd name="T1" fmla="*/ 148 h 148"/>
              <a:gd name="T2" fmla="*/ 74 w 148"/>
              <a:gd name="T3" fmla="*/ 0 h 148"/>
              <a:gd name="T4" fmla="*/ 0 w 148"/>
              <a:gd name="T5" fmla="*/ 148 h 148"/>
              <a:gd name="T6" fmla="*/ 148 w 148"/>
              <a:gd name="T7" fmla="*/ 148 h 148"/>
            </a:gdLst>
            <a:ahLst/>
            <a:cxnLst>
              <a:cxn ang="0">
                <a:pos x="T0" y="T1"/>
              </a:cxn>
              <a:cxn ang="0">
                <a:pos x="T2" y="T3"/>
              </a:cxn>
              <a:cxn ang="0">
                <a:pos x="T4" y="T5"/>
              </a:cxn>
              <a:cxn ang="0">
                <a:pos x="T6" y="T7"/>
              </a:cxn>
            </a:cxnLst>
            <a:rect l="0" t="0" r="r" b="b"/>
            <a:pathLst>
              <a:path w="148" h="148">
                <a:moveTo>
                  <a:pt x="148" y="148"/>
                </a:moveTo>
                <a:lnTo>
                  <a:pt x="74" y="0"/>
                </a:lnTo>
                <a:lnTo>
                  <a:pt x="0" y="148"/>
                </a:lnTo>
                <a:lnTo>
                  <a:pt x="148" y="148"/>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532" name="Rectangle 596"/>
          <p:cNvSpPr>
            <a:spLocks noChangeArrowheads="1"/>
          </p:cNvSpPr>
          <p:nvPr/>
        </p:nvSpPr>
        <p:spPr bwMode="auto">
          <a:xfrm>
            <a:off x="3071813" y="4885780"/>
            <a:ext cx="865187"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33" name="Rectangle 597"/>
          <p:cNvSpPr>
            <a:spLocks noChangeArrowheads="1"/>
          </p:cNvSpPr>
          <p:nvPr/>
        </p:nvSpPr>
        <p:spPr bwMode="auto">
          <a:xfrm>
            <a:off x="3071813" y="4893717"/>
            <a:ext cx="874712"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34" name="Rectangle 598"/>
          <p:cNvSpPr>
            <a:spLocks noChangeArrowheads="1"/>
          </p:cNvSpPr>
          <p:nvPr/>
        </p:nvSpPr>
        <p:spPr bwMode="auto">
          <a:xfrm>
            <a:off x="3071813" y="4901655"/>
            <a:ext cx="87312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36" name="Rectangle 600"/>
          <p:cNvSpPr>
            <a:spLocks noChangeArrowheads="1"/>
          </p:cNvSpPr>
          <p:nvPr/>
        </p:nvSpPr>
        <p:spPr bwMode="auto">
          <a:xfrm>
            <a:off x="3198813" y="5052467"/>
            <a:ext cx="16827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37" name="Rectangle 601"/>
          <p:cNvSpPr>
            <a:spLocks noChangeArrowheads="1"/>
          </p:cNvSpPr>
          <p:nvPr/>
        </p:nvSpPr>
        <p:spPr bwMode="auto">
          <a:xfrm>
            <a:off x="3198813" y="5058817"/>
            <a:ext cx="16827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38" name="Rectangle 602"/>
          <p:cNvSpPr>
            <a:spLocks noChangeArrowheads="1"/>
          </p:cNvSpPr>
          <p:nvPr/>
        </p:nvSpPr>
        <p:spPr bwMode="auto">
          <a:xfrm>
            <a:off x="3198813" y="5065167"/>
            <a:ext cx="166687"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40" name="Rectangle 604"/>
          <p:cNvSpPr>
            <a:spLocks noChangeArrowheads="1"/>
          </p:cNvSpPr>
          <p:nvPr/>
        </p:nvSpPr>
        <p:spPr bwMode="auto">
          <a:xfrm>
            <a:off x="3362325" y="5052467"/>
            <a:ext cx="477838"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41" name="Rectangle 605"/>
          <p:cNvSpPr>
            <a:spLocks noChangeArrowheads="1"/>
          </p:cNvSpPr>
          <p:nvPr/>
        </p:nvSpPr>
        <p:spPr bwMode="auto">
          <a:xfrm>
            <a:off x="3362325" y="5058817"/>
            <a:ext cx="48260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42" name="Rectangle 606"/>
          <p:cNvSpPr>
            <a:spLocks noChangeArrowheads="1"/>
          </p:cNvSpPr>
          <p:nvPr/>
        </p:nvSpPr>
        <p:spPr bwMode="auto">
          <a:xfrm>
            <a:off x="3362325" y="5065167"/>
            <a:ext cx="481013"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44" name="Rectangle 608"/>
          <p:cNvSpPr>
            <a:spLocks noChangeArrowheads="1"/>
          </p:cNvSpPr>
          <p:nvPr/>
        </p:nvSpPr>
        <p:spPr bwMode="auto">
          <a:xfrm>
            <a:off x="5670550" y="3826917"/>
            <a:ext cx="493713"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45" name="Rectangle 609"/>
          <p:cNvSpPr>
            <a:spLocks noChangeArrowheads="1"/>
          </p:cNvSpPr>
          <p:nvPr/>
        </p:nvSpPr>
        <p:spPr bwMode="auto">
          <a:xfrm>
            <a:off x="5641975" y="3798342"/>
            <a:ext cx="42227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46" name="Rectangle 610"/>
          <p:cNvSpPr>
            <a:spLocks noChangeArrowheads="1"/>
          </p:cNvSpPr>
          <p:nvPr/>
        </p:nvSpPr>
        <p:spPr bwMode="auto">
          <a:xfrm>
            <a:off x="5641975" y="3804692"/>
            <a:ext cx="420688"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47" name="Rectangle 611"/>
          <p:cNvSpPr>
            <a:spLocks noChangeArrowheads="1"/>
          </p:cNvSpPr>
          <p:nvPr/>
        </p:nvSpPr>
        <p:spPr bwMode="auto">
          <a:xfrm>
            <a:off x="5198808" y="3814217"/>
            <a:ext cx="136575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2000" b="1" dirty="0" err="1">
                <a:latin typeface="Times New Roman" pitchFamily="18" charset="0"/>
              </a:rPr>
              <a:t>faturamento</a:t>
            </a:r>
            <a:endParaRPr lang="en-US" sz="2000" b="1" dirty="0">
              <a:latin typeface="Times New Roman" pitchFamily="18" charset="0"/>
            </a:endParaRPr>
          </a:p>
        </p:txBody>
      </p:sp>
      <p:sp>
        <p:nvSpPr>
          <p:cNvPr id="296548" name="Rectangle 612"/>
          <p:cNvSpPr>
            <a:spLocks noChangeArrowheads="1"/>
          </p:cNvSpPr>
          <p:nvPr/>
        </p:nvSpPr>
        <p:spPr bwMode="auto">
          <a:xfrm>
            <a:off x="5072063" y="4630192"/>
            <a:ext cx="442912"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49" name="Rectangle 613"/>
          <p:cNvSpPr>
            <a:spLocks noChangeArrowheads="1"/>
          </p:cNvSpPr>
          <p:nvPr/>
        </p:nvSpPr>
        <p:spPr bwMode="auto">
          <a:xfrm>
            <a:off x="5049838" y="4557167"/>
            <a:ext cx="477837"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50" name="Rectangle 614"/>
          <p:cNvSpPr>
            <a:spLocks noChangeArrowheads="1"/>
          </p:cNvSpPr>
          <p:nvPr/>
        </p:nvSpPr>
        <p:spPr bwMode="auto">
          <a:xfrm>
            <a:off x="4799849" y="4501802"/>
            <a:ext cx="20664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2000" b="1" dirty="0" err="1">
                <a:latin typeface="Times New Roman" pitchFamily="18" charset="0"/>
              </a:rPr>
              <a:t>Empreendimentos</a:t>
            </a:r>
            <a:r>
              <a:rPr lang="en-US" sz="2000" b="1" dirty="0">
                <a:latin typeface="Times New Roman" pitchFamily="18" charset="0"/>
              </a:rPr>
              <a:t> </a:t>
            </a:r>
          </a:p>
        </p:txBody>
      </p:sp>
      <p:sp>
        <p:nvSpPr>
          <p:cNvPr id="296570" name="Rectangle 634"/>
          <p:cNvSpPr>
            <a:spLocks noChangeArrowheads="1"/>
          </p:cNvSpPr>
          <p:nvPr/>
        </p:nvSpPr>
        <p:spPr bwMode="auto">
          <a:xfrm>
            <a:off x="4705523" y="3283273"/>
            <a:ext cx="6731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71" name="Rectangle 635"/>
          <p:cNvSpPr>
            <a:spLocks noChangeArrowheads="1"/>
          </p:cNvSpPr>
          <p:nvPr/>
        </p:nvSpPr>
        <p:spPr bwMode="auto">
          <a:xfrm>
            <a:off x="4776961" y="3294385"/>
            <a:ext cx="519112"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72" name="Rectangle 636"/>
          <p:cNvSpPr>
            <a:spLocks noChangeArrowheads="1"/>
          </p:cNvSpPr>
          <p:nvPr/>
        </p:nvSpPr>
        <p:spPr bwMode="auto">
          <a:xfrm>
            <a:off x="4776961" y="3303910"/>
            <a:ext cx="517525" cy="16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73" name="Rectangle 637"/>
          <p:cNvSpPr>
            <a:spLocks noChangeArrowheads="1"/>
          </p:cNvSpPr>
          <p:nvPr/>
        </p:nvSpPr>
        <p:spPr bwMode="auto">
          <a:xfrm>
            <a:off x="4345418" y="3174519"/>
            <a:ext cx="14507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pt-BR" sz="2000" b="1" dirty="0">
                <a:latin typeface="Times New Roman" pitchFamily="18" charset="0"/>
              </a:rPr>
              <a:t>Empréstimos</a:t>
            </a:r>
            <a:endParaRPr lang="en-US" sz="2000" b="1" dirty="0">
              <a:latin typeface="Times New Roman" pitchFamily="18" charset="0"/>
            </a:endParaRPr>
          </a:p>
        </p:txBody>
      </p:sp>
      <p:sp>
        <p:nvSpPr>
          <p:cNvPr id="296579" name="Rectangle 643"/>
          <p:cNvSpPr>
            <a:spLocks noChangeArrowheads="1"/>
          </p:cNvSpPr>
          <p:nvPr/>
        </p:nvSpPr>
        <p:spPr bwMode="auto">
          <a:xfrm>
            <a:off x="4076700" y="5414417"/>
            <a:ext cx="98425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80" name="Rectangle 644"/>
          <p:cNvSpPr>
            <a:spLocks noChangeArrowheads="1"/>
          </p:cNvSpPr>
          <p:nvPr/>
        </p:nvSpPr>
        <p:spPr bwMode="auto">
          <a:xfrm>
            <a:off x="4076700" y="5423942"/>
            <a:ext cx="166688" cy="16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82" name="Rectangle 646"/>
          <p:cNvSpPr>
            <a:spLocks noChangeArrowheads="1"/>
          </p:cNvSpPr>
          <p:nvPr/>
        </p:nvSpPr>
        <p:spPr bwMode="auto">
          <a:xfrm>
            <a:off x="5651500" y="5290592"/>
            <a:ext cx="668338"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83" name="Rectangle 647"/>
          <p:cNvSpPr>
            <a:spLocks noChangeArrowheads="1"/>
          </p:cNvSpPr>
          <p:nvPr/>
        </p:nvSpPr>
        <p:spPr bwMode="auto">
          <a:xfrm>
            <a:off x="5651500" y="5296942"/>
            <a:ext cx="66675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85" name="Rectangle 649"/>
          <p:cNvSpPr>
            <a:spLocks noChangeArrowheads="1"/>
          </p:cNvSpPr>
          <p:nvPr/>
        </p:nvSpPr>
        <p:spPr bwMode="auto">
          <a:xfrm>
            <a:off x="5499100" y="5455692"/>
            <a:ext cx="922338"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86" name="Rectangle 650"/>
          <p:cNvSpPr>
            <a:spLocks noChangeArrowheads="1"/>
          </p:cNvSpPr>
          <p:nvPr/>
        </p:nvSpPr>
        <p:spPr bwMode="auto">
          <a:xfrm>
            <a:off x="5499100" y="5463630"/>
            <a:ext cx="227013" cy="166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87" name="Rectangle 651"/>
          <p:cNvSpPr>
            <a:spLocks noChangeArrowheads="1"/>
          </p:cNvSpPr>
          <p:nvPr/>
        </p:nvSpPr>
        <p:spPr bwMode="auto">
          <a:xfrm>
            <a:off x="5724525" y="5463630"/>
            <a:ext cx="695325" cy="166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88" name="Rectangle 652"/>
          <p:cNvSpPr>
            <a:spLocks noChangeArrowheads="1"/>
          </p:cNvSpPr>
          <p:nvPr/>
        </p:nvSpPr>
        <p:spPr bwMode="auto">
          <a:xfrm>
            <a:off x="5907088" y="2973392"/>
            <a:ext cx="668337"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89" name="Rectangle 653"/>
          <p:cNvSpPr>
            <a:spLocks noChangeArrowheads="1"/>
          </p:cNvSpPr>
          <p:nvPr/>
        </p:nvSpPr>
        <p:spPr bwMode="auto">
          <a:xfrm>
            <a:off x="5907088" y="2979742"/>
            <a:ext cx="674687"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90" name="Rectangle 654"/>
          <p:cNvSpPr>
            <a:spLocks noChangeArrowheads="1"/>
          </p:cNvSpPr>
          <p:nvPr/>
        </p:nvSpPr>
        <p:spPr bwMode="auto">
          <a:xfrm>
            <a:off x="5907088" y="2989267"/>
            <a:ext cx="673100" cy="166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91" name="Rectangle 655"/>
          <p:cNvSpPr>
            <a:spLocks noChangeArrowheads="1"/>
          </p:cNvSpPr>
          <p:nvPr/>
        </p:nvSpPr>
        <p:spPr bwMode="auto">
          <a:xfrm>
            <a:off x="5916648" y="2710164"/>
            <a:ext cx="9393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2000" b="1" dirty="0" err="1" smtClean="0">
                <a:latin typeface="Times New Roman" pitchFamily="18" charset="0"/>
              </a:rPr>
              <a:t>compras</a:t>
            </a:r>
            <a:endParaRPr lang="en-US" sz="2000" b="1" dirty="0">
              <a:latin typeface="Times New Roman" pitchFamily="18" charset="0"/>
            </a:endParaRPr>
          </a:p>
        </p:txBody>
      </p:sp>
      <p:sp>
        <p:nvSpPr>
          <p:cNvPr id="296592" name="Rectangle 656"/>
          <p:cNvSpPr>
            <a:spLocks noChangeArrowheads="1"/>
          </p:cNvSpPr>
          <p:nvPr/>
        </p:nvSpPr>
        <p:spPr bwMode="auto">
          <a:xfrm>
            <a:off x="2212975" y="2729955"/>
            <a:ext cx="22399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93" name="Rectangle 657"/>
          <p:cNvSpPr>
            <a:spLocks noChangeArrowheads="1"/>
          </p:cNvSpPr>
          <p:nvPr/>
        </p:nvSpPr>
        <p:spPr bwMode="auto">
          <a:xfrm>
            <a:off x="2751138" y="5916067"/>
            <a:ext cx="3751262" cy="74613"/>
          </a:xfrm>
          <a:prstGeom prst="rect">
            <a:avLst/>
          </a:prstGeom>
          <a:solidFill>
            <a:srgbClr val="C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94" name="Freeform 658"/>
          <p:cNvSpPr>
            <a:spLocks/>
          </p:cNvSpPr>
          <p:nvPr/>
        </p:nvSpPr>
        <p:spPr bwMode="auto">
          <a:xfrm>
            <a:off x="6500813" y="5823992"/>
            <a:ext cx="249237" cy="257175"/>
          </a:xfrm>
          <a:custGeom>
            <a:avLst/>
            <a:gdLst>
              <a:gd name="T0" fmla="*/ 0 w 148"/>
              <a:gd name="T1" fmla="*/ 147 h 147"/>
              <a:gd name="T2" fmla="*/ 148 w 148"/>
              <a:gd name="T3" fmla="*/ 74 h 147"/>
              <a:gd name="T4" fmla="*/ 0 w 148"/>
              <a:gd name="T5" fmla="*/ 0 h 147"/>
              <a:gd name="T6" fmla="*/ 0 w 148"/>
              <a:gd name="T7" fmla="*/ 147 h 147"/>
            </a:gdLst>
            <a:ahLst/>
            <a:cxnLst>
              <a:cxn ang="0">
                <a:pos x="T0" y="T1"/>
              </a:cxn>
              <a:cxn ang="0">
                <a:pos x="T2" y="T3"/>
              </a:cxn>
              <a:cxn ang="0">
                <a:pos x="T4" y="T5"/>
              </a:cxn>
              <a:cxn ang="0">
                <a:pos x="T6" y="T7"/>
              </a:cxn>
            </a:cxnLst>
            <a:rect l="0" t="0" r="r" b="b"/>
            <a:pathLst>
              <a:path w="148" h="147">
                <a:moveTo>
                  <a:pt x="0" y="147"/>
                </a:moveTo>
                <a:lnTo>
                  <a:pt x="148" y="74"/>
                </a:lnTo>
                <a:lnTo>
                  <a:pt x="0" y="0"/>
                </a:lnTo>
                <a:lnTo>
                  <a:pt x="0" y="14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595" name="Rectangle 659"/>
          <p:cNvSpPr>
            <a:spLocks noChangeArrowheads="1"/>
          </p:cNvSpPr>
          <p:nvPr/>
        </p:nvSpPr>
        <p:spPr bwMode="auto">
          <a:xfrm>
            <a:off x="2751138" y="5916067"/>
            <a:ext cx="3751262" cy="74613"/>
          </a:xfrm>
          <a:prstGeom prst="rect">
            <a:avLst/>
          </a:prstGeom>
          <a:solidFill>
            <a:srgbClr val="C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96596" name="Freeform 660"/>
          <p:cNvSpPr>
            <a:spLocks/>
          </p:cNvSpPr>
          <p:nvPr/>
        </p:nvSpPr>
        <p:spPr bwMode="auto">
          <a:xfrm>
            <a:off x="6500813" y="5823992"/>
            <a:ext cx="249237" cy="257175"/>
          </a:xfrm>
          <a:custGeom>
            <a:avLst/>
            <a:gdLst>
              <a:gd name="T0" fmla="*/ 0 w 148"/>
              <a:gd name="T1" fmla="*/ 147 h 147"/>
              <a:gd name="T2" fmla="*/ 148 w 148"/>
              <a:gd name="T3" fmla="*/ 74 h 147"/>
              <a:gd name="T4" fmla="*/ 0 w 148"/>
              <a:gd name="T5" fmla="*/ 0 h 147"/>
              <a:gd name="T6" fmla="*/ 0 w 148"/>
              <a:gd name="T7" fmla="*/ 147 h 147"/>
            </a:gdLst>
            <a:ahLst/>
            <a:cxnLst>
              <a:cxn ang="0">
                <a:pos x="T0" y="T1"/>
              </a:cxn>
              <a:cxn ang="0">
                <a:pos x="T2" y="T3"/>
              </a:cxn>
              <a:cxn ang="0">
                <a:pos x="T4" y="T5"/>
              </a:cxn>
              <a:cxn ang="0">
                <a:pos x="T6" y="T7"/>
              </a:cxn>
            </a:cxnLst>
            <a:rect l="0" t="0" r="r" b="b"/>
            <a:pathLst>
              <a:path w="148" h="147">
                <a:moveTo>
                  <a:pt x="0" y="147"/>
                </a:moveTo>
                <a:lnTo>
                  <a:pt x="148" y="74"/>
                </a:lnTo>
                <a:lnTo>
                  <a:pt x="0" y="0"/>
                </a:lnTo>
                <a:lnTo>
                  <a:pt x="0" y="14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597" name="Freeform 661"/>
          <p:cNvSpPr>
            <a:spLocks/>
          </p:cNvSpPr>
          <p:nvPr/>
        </p:nvSpPr>
        <p:spPr bwMode="auto">
          <a:xfrm>
            <a:off x="2714625" y="2685505"/>
            <a:ext cx="73025" cy="3279775"/>
          </a:xfrm>
          <a:custGeom>
            <a:avLst/>
            <a:gdLst>
              <a:gd name="T0" fmla="*/ 0 w 43"/>
              <a:gd name="T1" fmla="*/ 1870 h 1870"/>
              <a:gd name="T2" fmla="*/ 42 w 43"/>
              <a:gd name="T3" fmla="*/ 1870 h 1870"/>
              <a:gd name="T4" fmla="*/ 43 w 43"/>
              <a:gd name="T5" fmla="*/ 0 h 1870"/>
              <a:gd name="T6" fmla="*/ 0 w 43"/>
              <a:gd name="T7" fmla="*/ 0 h 1870"/>
              <a:gd name="T8" fmla="*/ 0 w 43"/>
              <a:gd name="T9" fmla="*/ 1870 h 1870"/>
            </a:gdLst>
            <a:ahLst/>
            <a:cxnLst>
              <a:cxn ang="0">
                <a:pos x="T0" y="T1"/>
              </a:cxn>
              <a:cxn ang="0">
                <a:pos x="T2" y="T3"/>
              </a:cxn>
              <a:cxn ang="0">
                <a:pos x="T4" y="T5"/>
              </a:cxn>
              <a:cxn ang="0">
                <a:pos x="T6" y="T7"/>
              </a:cxn>
              <a:cxn ang="0">
                <a:pos x="T8" y="T9"/>
              </a:cxn>
            </a:cxnLst>
            <a:rect l="0" t="0" r="r" b="b"/>
            <a:pathLst>
              <a:path w="43" h="1870">
                <a:moveTo>
                  <a:pt x="0" y="1870"/>
                </a:moveTo>
                <a:lnTo>
                  <a:pt x="42" y="1870"/>
                </a:lnTo>
                <a:lnTo>
                  <a:pt x="43" y="0"/>
                </a:lnTo>
                <a:lnTo>
                  <a:pt x="0" y="0"/>
                </a:lnTo>
                <a:lnTo>
                  <a:pt x="0" y="1870"/>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598" name="Freeform 662"/>
          <p:cNvSpPr>
            <a:spLocks/>
          </p:cNvSpPr>
          <p:nvPr/>
        </p:nvSpPr>
        <p:spPr bwMode="auto">
          <a:xfrm>
            <a:off x="2628900" y="2429917"/>
            <a:ext cx="249238" cy="258763"/>
          </a:xfrm>
          <a:custGeom>
            <a:avLst/>
            <a:gdLst>
              <a:gd name="T0" fmla="*/ 148 w 148"/>
              <a:gd name="T1" fmla="*/ 148 h 148"/>
              <a:gd name="T2" fmla="*/ 74 w 148"/>
              <a:gd name="T3" fmla="*/ 0 h 148"/>
              <a:gd name="T4" fmla="*/ 0 w 148"/>
              <a:gd name="T5" fmla="*/ 148 h 148"/>
              <a:gd name="T6" fmla="*/ 148 w 148"/>
              <a:gd name="T7" fmla="*/ 148 h 148"/>
            </a:gdLst>
            <a:ahLst/>
            <a:cxnLst>
              <a:cxn ang="0">
                <a:pos x="T0" y="T1"/>
              </a:cxn>
              <a:cxn ang="0">
                <a:pos x="T2" y="T3"/>
              </a:cxn>
              <a:cxn ang="0">
                <a:pos x="T4" y="T5"/>
              </a:cxn>
              <a:cxn ang="0">
                <a:pos x="T6" y="T7"/>
              </a:cxn>
            </a:cxnLst>
            <a:rect l="0" t="0" r="r" b="b"/>
            <a:pathLst>
              <a:path w="148" h="148">
                <a:moveTo>
                  <a:pt x="148" y="148"/>
                </a:moveTo>
                <a:lnTo>
                  <a:pt x="74" y="0"/>
                </a:lnTo>
                <a:lnTo>
                  <a:pt x="0" y="148"/>
                </a:lnTo>
                <a:lnTo>
                  <a:pt x="148" y="148"/>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599" name="Freeform 663"/>
          <p:cNvSpPr>
            <a:spLocks/>
          </p:cNvSpPr>
          <p:nvPr/>
        </p:nvSpPr>
        <p:spPr bwMode="auto">
          <a:xfrm>
            <a:off x="2714625" y="2685505"/>
            <a:ext cx="73025" cy="3279775"/>
          </a:xfrm>
          <a:custGeom>
            <a:avLst/>
            <a:gdLst>
              <a:gd name="T0" fmla="*/ 0 w 43"/>
              <a:gd name="T1" fmla="*/ 1870 h 1870"/>
              <a:gd name="T2" fmla="*/ 42 w 43"/>
              <a:gd name="T3" fmla="*/ 1870 h 1870"/>
              <a:gd name="T4" fmla="*/ 43 w 43"/>
              <a:gd name="T5" fmla="*/ 0 h 1870"/>
              <a:gd name="T6" fmla="*/ 0 w 43"/>
              <a:gd name="T7" fmla="*/ 0 h 1870"/>
              <a:gd name="T8" fmla="*/ 0 w 43"/>
              <a:gd name="T9" fmla="*/ 1870 h 1870"/>
            </a:gdLst>
            <a:ahLst/>
            <a:cxnLst>
              <a:cxn ang="0">
                <a:pos x="T0" y="T1"/>
              </a:cxn>
              <a:cxn ang="0">
                <a:pos x="T2" y="T3"/>
              </a:cxn>
              <a:cxn ang="0">
                <a:pos x="T4" y="T5"/>
              </a:cxn>
              <a:cxn ang="0">
                <a:pos x="T6" y="T7"/>
              </a:cxn>
              <a:cxn ang="0">
                <a:pos x="T8" y="T9"/>
              </a:cxn>
            </a:cxnLst>
            <a:rect l="0" t="0" r="r" b="b"/>
            <a:pathLst>
              <a:path w="43" h="1870">
                <a:moveTo>
                  <a:pt x="0" y="1870"/>
                </a:moveTo>
                <a:lnTo>
                  <a:pt x="42" y="1870"/>
                </a:lnTo>
                <a:lnTo>
                  <a:pt x="43" y="0"/>
                </a:lnTo>
                <a:lnTo>
                  <a:pt x="0" y="0"/>
                </a:lnTo>
                <a:lnTo>
                  <a:pt x="0" y="1870"/>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296600" name="Freeform 664"/>
          <p:cNvSpPr>
            <a:spLocks/>
          </p:cNvSpPr>
          <p:nvPr/>
        </p:nvSpPr>
        <p:spPr bwMode="auto">
          <a:xfrm>
            <a:off x="2628900" y="2429917"/>
            <a:ext cx="249238" cy="258763"/>
          </a:xfrm>
          <a:custGeom>
            <a:avLst/>
            <a:gdLst>
              <a:gd name="T0" fmla="*/ 148 w 148"/>
              <a:gd name="T1" fmla="*/ 148 h 148"/>
              <a:gd name="T2" fmla="*/ 74 w 148"/>
              <a:gd name="T3" fmla="*/ 0 h 148"/>
              <a:gd name="T4" fmla="*/ 0 w 148"/>
              <a:gd name="T5" fmla="*/ 148 h 148"/>
              <a:gd name="T6" fmla="*/ 148 w 148"/>
              <a:gd name="T7" fmla="*/ 148 h 148"/>
            </a:gdLst>
            <a:ahLst/>
            <a:cxnLst>
              <a:cxn ang="0">
                <a:pos x="T0" y="T1"/>
              </a:cxn>
              <a:cxn ang="0">
                <a:pos x="T2" y="T3"/>
              </a:cxn>
              <a:cxn ang="0">
                <a:pos x="T4" y="T5"/>
              </a:cxn>
              <a:cxn ang="0">
                <a:pos x="T6" y="T7"/>
              </a:cxn>
            </a:cxnLst>
            <a:rect l="0" t="0" r="r" b="b"/>
            <a:pathLst>
              <a:path w="148" h="148">
                <a:moveTo>
                  <a:pt x="148" y="148"/>
                </a:moveTo>
                <a:lnTo>
                  <a:pt x="74" y="0"/>
                </a:lnTo>
                <a:lnTo>
                  <a:pt x="0" y="148"/>
                </a:lnTo>
                <a:lnTo>
                  <a:pt x="148" y="148"/>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grpSp>
        <p:nvGrpSpPr>
          <p:cNvPr id="296601" name="Group 665"/>
          <p:cNvGrpSpPr>
            <a:grpSpLocks/>
          </p:cNvGrpSpPr>
          <p:nvPr/>
        </p:nvGrpSpPr>
        <p:grpSpPr bwMode="auto">
          <a:xfrm>
            <a:off x="4545013" y="2417217"/>
            <a:ext cx="9525" cy="3500438"/>
            <a:chOff x="2204" y="921"/>
            <a:chExt cx="6" cy="1996"/>
          </a:xfrm>
        </p:grpSpPr>
        <p:sp>
          <p:nvSpPr>
            <p:cNvPr id="296602" name="Freeform 666"/>
            <p:cNvSpPr>
              <a:spLocks/>
            </p:cNvSpPr>
            <p:nvPr/>
          </p:nvSpPr>
          <p:spPr bwMode="auto">
            <a:xfrm>
              <a:off x="2204" y="921"/>
              <a:ext cx="6" cy="33"/>
            </a:xfrm>
            <a:custGeom>
              <a:avLst/>
              <a:gdLst>
                <a:gd name="T0" fmla="*/ 6 w 6"/>
                <a:gd name="T1" fmla="*/ 5 h 33"/>
                <a:gd name="T2" fmla="*/ 6 w 6"/>
                <a:gd name="T3" fmla="*/ 3 h 33"/>
                <a:gd name="T4" fmla="*/ 5 w 6"/>
                <a:gd name="T5" fmla="*/ 2 h 33"/>
                <a:gd name="T6" fmla="*/ 4 w 6"/>
                <a:gd name="T7" fmla="*/ 1 h 33"/>
                <a:gd name="T8" fmla="*/ 3 w 6"/>
                <a:gd name="T9" fmla="*/ 0 h 33"/>
                <a:gd name="T10" fmla="*/ 2 w 6"/>
                <a:gd name="T11" fmla="*/ 1 h 33"/>
                <a:gd name="T12" fmla="*/ 1 w 6"/>
                <a:gd name="T13" fmla="*/ 2 h 33"/>
                <a:gd name="T14" fmla="*/ 0 w 6"/>
                <a:gd name="T15" fmla="*/ 3 h 33"/>
                <a:gd name="T16" fmla="*/ 0 w 6"/>
                <a:gd name="T17" fmla="*/ 29 h 33"/>
                <a:gd name="T18" fmla="*/ 0 w 6"/>
                <a:gd name="T19" fmla="*/ 30 h 33"/>
                <a:gd name="T20" fmla="*/ 1 w 6"/>
                <a:gd name="T21" fmla="*/ 31 h 33"/>
                <a:gd name="T22" fmla="*/ 2 w 6"/>
                <a:gd name="T23" fmla="*/ 32 h 33"/>
                <a:gd name="T24" fmla="*/ 3 w 6"/>
                <a:gd name="T25" fmla="*/ 33 h 33"/>
                <a:gd name="T26" fmla="*/ 4 w 6"/>
                <a:gd name="T27" fmla="*/ 33 h 33"/>
                <a:gd name="T28" fmla="*/ 5 w 6"/>
                <a:gd name="T29" fmla="*/ 32 h 33"/>
                <a:gd name="T30" fmla="*/ 6 w 6"/>
                <a:gd name="T31" fmla="*/ 31 h 33"/>
                <a:gd name="T32" fmla="*/ 6 w 6"/>
                <a:gd name="T33" fmla="*/ 30 h 33"/>
                <a:gd name="T34" fmla="*/ 6 w 6"/>
                <a:gd name="T35" fmla="*/ 5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 h="33">
                  <a:moveTo>
                    <a:pt x="6" y="5"/>
                  </a:moveTo>
                  <a:lnTo>
                    <a:pt x="6" y="3"/>
                  </a:lnTo>
                  <a:lnTo>
                    <a:pt x="5" y="2"/>
                  </a:lnTo>
                  <a:lnTo>
                    <a:pt x="4" y="1"/>
                  </a:lnTo>
                  <a:lnTo>
                    <a:pt x="3" y="0"/>
                  </a:lnTo>
                  <a:lnTo>
                    <a:pt x="2" y="1"/>
                  </a:lnTo>
                  <a:lnTo>
                    <a:pt x="1" y="2"/>
                  </a:lnTo>
                  <a:lnTo>
                    <a:pt x="0" y="3"/>
                  </a:lnTo>
                  <a:lnTo>
                    <a:pt x="0" y="29"/>
                  </a:lnTo>
                  <a:lnTo>
                    <a:pt x="0" y="30"/>
                  </a:lnTo>
                  <a:lnTo>
                    <a:pt x="1" y="31"/>
                  </a:lnTo>
                  <a:lnTo>
                    <a:pt x="2" y="32"/>
                  </a:lnTo>
                  <a:lnTo>
                    <a:pt x="3" y="33"/>
                  </a:lnTo>
                  <a:lnTo>
                    <a:pt x="4" y="33"/>
                  </a:lnTo>
                  <a:lnTo>
                    <a:pt x="5" y="32"/>
                  </a:lnTo>
                  <a:lnTo>
                    <a:pt x="6" y="31"/>
                  </a:lnTo>
                  <a:lnTo>
                    <a:pt x="6" y="30"/>
                  </a:lnTo>
                  <a:lnTo>
                    <a:pt x="6" y="5"/>
                  </a:lnTo>
                  <a:close/>
                </a:path>
              </a:pathLst>
            </a:custGeom>
            <a:solidFill>
              <a:srgbClr val="000000"/>
            </a:solidFill>
            <a:ln w="9525">
              <a:solidFill>
                <a:schemeClr val="tx1"/>
              </a:solidFill>
              <a:round/>
              <a:headEnd/>
              <a:tailEnd/>
            </a:ln>
          </p:spPr>
          <p:txBody>
            <a:bodyPr/>
            <a:lstStyle/>
            <a:p>
              <a:endParaRPr lang="pt-BR"/>
            </a:p>
          </p:txBody>
        </p:sp>
        <p:sp>
          <p:nvSpPr>
            <p:cNvPr id="296603" name="Freeform 667"/>
            <p:cNvSpPr>
              <a:spLocks/>
            </p:cNvSpPr>
            <p:nvPr/>
          </p:nvSpPr>
          <p:spPr bwMode="auto">
            <a:xfrm>
              <a:off x="2204" y="967"/>
              <a:ext cx="6" cy="33"/>
            </a:xfrm>
            <a:custGeom>
              <a:avLst/>
              <a:gdLst>
                <a:gd name="T0" fmla="*/ 6 w 6"/>
                <a:gd name="T1" fmla="*/ 4 h 33"/>
                <a:gd name="T2" fmla="*/ 6 w 6"/>
                <a:gd name="T3" fmla="*/ 3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3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4"/>
                  </a:moveTo>
                  <a:lnTo>
                    <a:pt x="6" y="3"/>
                  </a:lnTo>
                  <a:lnTo>
                    <a:pt x="6" y="1"/>
                  </a:lnTo>
                  <a:lnTo>
                    <a:pt x="5" y="0"/>
                  </a:lnTo>
                  <a:lnTo>
                    <a:pt x="4" y="0"/>
                  </a:lnTo>
                  <a:lnTo>
                    <a:pt x="3" y="0"/>
                  </a:lnTo>
                  <a:lnTo>
                    <a:pt x="2" y="0"/>
                  </a:lnTo>
                  <a:lnTo>
                    <a:pt x="1" y="1"/>
                  </a:lnTo>
                  <a:lnTo>
                    <a:pt x="0" y="3"/>
                  </a:lnTo>
                  <a:lnTo>
                    <a:pt x="0" y="29"/>
                  </a:lnTo>
                  <a:lnTo>
                    <a:pt x="0" y="30"/>
                  </a:lnTo>
                  <a:lnTo>
                    <a:pt x="1" y="31"/>
                  </a:lnTo>
                  <a:lnTo>
                    <a:pt x="2" y="32"/>
                  </a:lnTo>
                  <a:lnTo>
                    <a:pt x="3" y="33"/>
                  </a:lnTo>
                  <a:lnTo>
                    <a:pt x="4" y="33"/>
                  </a:lnTo>
                  <a:lnTo>
                    <a:pt x="5" y="32"/>
                  </a:lnTo>
                  <a:lnTo>
                    <a:pt x="6" y="31"/>
                  </a:lnTo>
                  <a:lnTo>
                    <a:pt x="6" y="30"/>
                  </a:lnTo>
                  <a:lnTo>
                    <a:pt x="6" y="4"/>
                  </a:lnTo>
                  <a:close/>
                </a:path>
              </a:pathLst>
            </a:custGeom>
            <a:solidFill>
              <a:srgbClr val="000000"/>
            </a:solidFill>
            <a:ln w="9525">
              <a:solidFill>
                <a:schemeClr val="tx1"/>
              </a:solidFill>
              <a:round/>
              <a:headEnd/>
              <a:tailEnd/>
            </a:ln>
          </p:spPr>
          <p:txBody>
            <a:bodyPr/>
            <a:lstStyle/>
            <a:p>
              <a:endParaRPr lang="pt-BR"/>
            </a:p>
          </p:txBody>
        </p:sp>
        <p:sp>
          <p:nvSpPr>
            <p:cNvPr id="296604" name="Freeform 668"/>
            <p:cNvSpPr>
              <a:spLocks/>
            </p:cNvSpPr>
            <p:nvPr/>
          </p:nvSpPr>
          <p:spPr bwMode="auto">
            <a:xfrm>
              <a:off x="2204" y="1013"/>
              <a:ext cx="6" cy="33"/>
            </a:xfrm>
            <a:custGeom>
              <a:avLst/>
              <a:gdLst>
                <a:gd name="T0" fmla="*/ 6 w 6"/>
                <a:gd name="T1" fmla="*/ 4 h 33"/>
                <a:gd name="T2" fmla="*/ 6 w 6"/>
                <a:gd name="T3" fmla="*/ 3 h 33"/>
                <a:gd name="T4" fmla="*/ 6 w 6"/>
                <a:gd name="T5" fmla="*/ 2 h 33"/>
                <a:gd name="T6" fmla="*/ 5 w 6"/>
                <a:gd name="T7" fmla="*/ 0 h 33"/>
                <a:gd name="T8" fmla="*/ 4 w 6"/>
                <a:gd name="T9" fmla="*/ 0 h 33"/>
                <a:gd name="T10" fmla="*/ 3 w 6"/>
                <a:gd name="T11" fmla="*/ 0 h 33"/>
                <a:gd name="T12" fmla="*/ 2 w 6"/>
                <a:gd name="T13" fmla="*/ 0 h 33"/>
                <a:gd name="T14" fmla="*/ 1 w 6"/>
                <a:gd name="T15" fmla="*/ 2 h 33"/>
                <a:gd name="T16" fmla="*/ 0 w 6"/>
                <a:gd name="T17" fmla="*/ 3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4"/>
                  </a:moveTo>
                  <a:lnTo>
                    <a:pt x="6" y="3"/>
                  </a:lnTo>
                  <a:lnTo>
                    <a:pt x="6" y="2"/>
                  </a:lnTo>
                  <a:lnTo>
                    <a:pt x="5" y="0"/>
                  </a:lnTo>
                  <a:lnTo>
                    <a:pt x="4" y="0"/>
                  </a:lnTo>
                  <a:lnTo>
                    <a:pt x="3" y="0"/>
                  </a:lnTo>
                  <a:lnTo>
                    <a:pt x="2" y="0"/>
                  </a:lnTo>
                  <a:lnTo>
                    <a:pt x="1" y="2"/>
                  </a:lnTo>
                  <a:lnTo>
                    <a:pt x="0" y="3"/>
                  </a:lnTo>
                  <a:lnTo>
                    <a:pt x="0" y="29"/>
                  </a:lnTo>
                  <a:lnTo>
                    <a:pt x="0" y="30"/>
                  </a:lnTo>
                  <a:lnTo>
                    <a:pt x="1" y="31"/>
                  </a:lnTo>
                  <a:lnTo>
                    <a:pt x="2" y="32"/>
                  </a:lnTo>
                  <a:lnTo>
                    <a:pt x="3" y="33"/>
                  </a:lnTo>
                  <a:lnTo>
                    <a:pt x="4" y="33"/>
                  </a:lnTo>
                  <a:lnTo>
                    <a:pt x="5" y="32"/>
                  </a:lnTo>
                  <a:lnTo>
                    <a:pt x="6" y="31"/>
                  </a:lnTo>
                  <a:lnTo>
                    <a:pt x="6" y="30"/>
                  </a:lnTo>
                  <a:lnTo>
                    <a:pt x="6" y="4"/>
                  </a:lnTo>
                  <a:close/>
                </a:path>
              </a:pathLst>
            </a:custGeom>
            <a:solidFill>
              <a:srgbClr val="000000"/>
            </a:solidFill>
            <a:ln w="9525">
              <a:solidFill>
                <a:schemeClr val="tx1"/>
              </a:solidFill>
              <a:round/>
              <a:headEnd/>
              <a:tailEnd/>
            </a:ln>
          </p:spPr>
          <p:txBody>
            <a:bodyPr/>
            <a:lstStyle/>
            <a:p>
              <a:endParaRPr lang="pt-BR"/>
            </a:p>
          </p:txBody>
        </p:sp>
        <p:sp>
          <p:nvSpPr>
            <p:cNvPr id="296605" name="Freeform 669"/>
            <p:cNvSpPr>
              <a:spLocks/>
            </p:cNvSpPr>
            <p:nvPr/>
          </p:nvSpPr>
          <p:spPr bwMode="auto">
            <a:xfrm>
              <a:off x="2204" y="1060"/>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29 h 33"/>
                <a:gd name="T22" fmla="*/ 1 w 6"/>
                <a:gd name="T23" fmla="*/ 30 h 33"/>
                <a:gd name="T24" fmla="*/ 2 w 6"/>
                <a:gd name="T25" fmla="*/ 31 h 33"/>
                <a:gd name="T26" fmla="*/ 3 w 6"/>
                <a:gd name="T27" fmla="*/ 33 h 33"/>
                <a:gd name="T28" fmla="*/ 4 w 6"/>
                <a:gd name="T29" fmla="*/ 33 h 33"/>
                <a:gd name="T30" fmla="*/ 5 w 6"/>
                <a:gd name="T31" fmla="*/ 31 h 33"/>
                <a:gd name="T32" fmla="*/ 6 w 6"/>
                <a:gd name="T33" fmla="*/ 30 h 33"/>
                <a:gd name="T34" fmla="*/ 6 w 6"/>
                <a:gd name="T35" fmla="*/ 29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29"/>
                  </a:lnTo>
                  <a:lnTo>
                    <a:pt x="1" y="30"/>
                  </a:lnTo>
                  <a:lnTo>
                    <a:pt x="2" y="31"/>
                  </a:lnTo>
                  <a:lnTo>
                    <a:pt x="3" y="33"/>
                  </a:lnTo>
                  <a:lnTo>
                    <a:pt x="4" y="33"/>
                  </a:lnTo>
                  <a:lnTo>
                    <a:pt x="5" y="31"/>
                  </a:lnTo>
                  <a:lnTo>
                    <a:pt x="6" y="30"/>
                  </a:lnTo>
                  <a:lnTo>
                    <a:pt x="6" y="29"/>
                  </a:lnTo>
                  <a:lnTo>
                    <a:pt x="6" y="3"/>
                  </a:lnTo>
                  <a:close/>
                </a:path>
              </a:pathLst>
            </a:custGeom>
            <a:solidFill>
              <a:srgbClr val="000000"/>
            </a:solidFill>
            <a:ln w="9525">
              <a:solidFill>
                <a:schemeClr val="tx1"/>
              </a:solidFill>
              <a:round/>
              <a:headEnd/>
              <a:tailEnd/>
            </a:ln>
          </p:spPr>
          <p:txBody>
            <a:bodyPr/>
            <a:lstStyle/>
            <a:p>
              <a:endParaRPr lang="pt-BR"/>
            </a:p>
          </p:txBody>
        </p:sp>
        <p:sp>
          <p:nvSpPr>
            <p:cNvPr id="296606" name="Freeform 670"/>
            <p:cNvSpPr>
              <a:spLocks/>
            </p:cNvSpPr>
            <p:nvPr/>
          </p:nvSpPr>
          <p:spPr bwMode="auto">
            <a:xfrm>
              <a:off x="2204" y="1106"/>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29 h 33"/>
                <a:gd name="T22" fmla="*/ 1 w 6"/>
                <a:gd name="T23" fmla="*/ 30 h 33"/>
                <a:gd name="T24" fmla="*/ 2 w 6"/>
                <a:gd name="T25" fmla="*/ 32 h 33"/>
                <a:gd name="T26" fmla="*/ 3 w 6"/>
                <a:gd name="T27" fmla="*/ 33 h 33"/>
                <a:gd name="T28" fmla="*/ 4 w 6"/>
                <a:gd name="T29" fmla="*/ 33 h 33"/>
                <a:gd name="T30" fmla="*/ 5 w 6"/>
                <a:gd name="T31" fmla="*/ 32 h 33"/>
                <a:gd name="T32" fmla="*/ 6 w 6"/>
                <a:gd name="T33" fmla="*/ 30 h 33"/>
                <a:gd name="T34" fmla="*/ 6 w 6"/>
                <a:gd name="T35" fmla="*/ 29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29"/>
                  </a:lnTo>
                  <a:lnTo>
                    <a:pt x="1" y="30"/>
                  </a:lnTo>
                  <a:lnTo>
                    <a:pt x="2" y="32"/>
                  </a:lnTo>
                  <a:lnTo>
                    <a:pt x="3" y="33"/>
                  </a:lnTo>
                  <a:lnTo>
                    <a:pt x="4" y="33"/>
                  </a:lnTo>
                  <a:lnTo>
                    <a:pt x="5" y="32"/>
                  </a:lnTo>
                  <a:lnTo>
                    <a:pt x="6" y="30"/>
                  </a:lnTo>
                  <a:lnTo>
                    <a:pt x="6" y="29"/>
                  </a:lnTo>
                  <a:lnTo>
                    <a:pt x="6" y="3"/>
                  </a:lnTo>
                  <a:close/>
                </a:path>
              </a:pathLst>
            </a:custGeom>
            <a:solidFill>
              <a:srgbClr val="000000"/>
            </a:solidFill>
            <a:ln w="9525">
              <a:solidFill>
                <a:schemeClr val="tx1"/>
              </a:solidFill>
              <a:round/>
              <a:headEnd/>
              <a:tailEnd/>
            </a:ln>
          </p:spPr>
          <p:txBody>
            <a:bodyPr/>
            <a:lstStyle/>
            <a:p>
              <a:endParaRPr lang="pt-BR"/>
            </a:p>
          </p:txBody>
        </p:sp>
        <p:sp>
          <p:nvSpPr>
            <p:cNvPr id="296607" name="Freeform 671"/>
            <p:cNvSpPr>
              <a:spLocks/>
            </p:cNvSpPr>
            <p:nvPr/>
          </p:nvSpPr>
          <p:spPr bwMode="auto">
            <a:xfrm>
              <a:off x="2204" y="1152"/>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30"/>
                  </a:lnTo>
                  <a:lnTo>
                    <a:pt x="1" y="31"/>
                  </a:lnTo>
                  <a:lnTo>
                    <a:pt x="2" y="32"/>
                  </a:lnTo>
                  <a:lnTo>
                    <a:pt x="3" y="33"/>
                  </a:lnTo>
                  <a:lnTo>
                    <a:pt x="4" y="33"/>
                  </a:lnTo>
                  <a:lnTo>
                    <a:pt x="5" y="32"/>
                  </a:lnTo>
                  <a:lnTo>
                    <a:pt x="6" y="31"/>
                  </a:lnTo>
                  <a:lnTo>
                    <a:pt x="6" y="30"/>
                  </a:lnTo>
                  <a:lnTo>
                    <a:pt x="6" y="3"/>
                  </a:lnTo>
                  <a:close/>
                </a:path>
              </a:pathLst>
            </a:custGeom>
            <a:solidFill>
              <a:srgbClr val="000000"/>
            </a:solidFill>
            <a:ln w="9525">
              <a:solidFill>
                <a:schemeClr val="tx1"/>
              </a:solidFill>
              <a:round/>
              <a:headEnd/>
              <a:tailEnd/>
            </a:ln>
          </p:spPr>
          <p:txBody>
            <a:bodyPr/>
            <a:lstStyle/>
            <a:p>
              <a:endParaRPr lang="pt-BR"/>
            </a:p>
          </p:txBody>
        </p:sp>
        <p:sp>
          <p:nvSpPr>
            <p:cNvPr id="296608" name="Freeform 672"/>
            <p:cNvSpPr>
              <a:spLocks/>
            </p:cNvSpPr>
            <p:nvPr/>
          </p:nvSpPr>
          <p:spPr bwMode="auto">
            <a:xfrm>
              <a:off x="2204" y="1198"/>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9"/>
                  </a:lnTo>
                  <a:lnTo>
                    <a:pt x="0" y="30"/>
                  </a:lnTo>
                  <a:lnTo>
                    <a:pt x="1" y="31"/>
                  </a:lnTo>
                  <a:lnTo>
                    <a:pt x="2" y="32"/>
                  </a:lnTo>
                  <a:lnTo>
                    <a:pt x="3" y="33"/>
                  </a:lnTo>
                  <a:lnTo>
                    <a:pt x="4" y="33"/>
                  </a:lnTo>
                  <a:lnTo>
                    <a:pt x="5" y="32"/>
                  </a:lnTo>
                  <a:lnTo>
                    <a:pt x="6" y="31"/>
                  </a:lnTo>
                  <a:lnTo>
                    <a:pt x="6" y="30"/>
                  </a:lnTo>
                  <a:lnTo>
                    <a:pt x="6" y="3"/>
                  </a:lnTo>
                  <a:close/>
                </a:path>
              </a:pathLst>
            </a:custGeom>
            <a:solidFill>
              <a:srgbClr val="000000"/>
            </a:solidFill>
            <a:ln w="9525">
              <a:solidFill>
                <a:schemeClr val="tx1"/>
              </a:solidFill>
              <a:round/>
              <a:headEnd/>
              <a:tailEnd/>
            </a:ln>
          </p:spPr>
          <p:txBody>
            <a:bodyPr/>
            <a:lstStyle/>
            <a:p>
              <a:endParaRPr lang="pt-BR"/>
            </a:p>
          </p:txBody>
        </p:sp>
        <p:sp>
          <p:nvSpPr>
            <p:cNvPr id="296609" name="Freeform 673"/>
            <p:cNvSpPr>
              <a:spLocks/>
            </p:cNvSpPr>
            <p:nvPr/>
          </p:nvSpPr>
          <p:spPr bwMode="auto">
            <a:xfrm>
              <a:off x="2204" y="1244"/>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9"/>
                  </a:lnTo>
                  <a:lnTo>
                    <a:pt x="0" y="30"/>
                  </a:lnTo>
                  <a:lnTo>
                    <a:pt x="1" y="31"/>
                  </a:lnTo>
                  <a:lnTo>
                    <a:pt x="2" y="32"/>
                  </a:lnTo>
                  <a:lnTo>
                    <a:pt x="3" y="33"/>
                  </a:lnTo>
                  <a:lnTo>
                    <a:pt x="4" y="33"/>
                  </a:lnTo>
                  <a:lnTo>
                    <a:pt x="5" y="32"/>
                  </a:lnTo>
                  <a:lnTo>
                    <a:pt x="6" y="31"/>
                  </a:lnTo>
                  <a:lnTo>
                    <a:pt x="6" y="30"/>
                  </a:lnTo>
                  <a:lnTo>
                    <a:pt x="6" y="3"/>
                  </a:lnTo>
                  <a:close/>
                </a:path>
              </a:pathLst>
            </a:custGeom>
            <a:solidFill>
              <a:srgbClr val="000000"/>
            </a:solidFill>
            <a:ln w="9525">
              <a:solidFill>
                <a:schemeClr val="tx1"/>
              </a:solidFill>
              <a:round/>
              <a:headEnd/>
              <a:tailEnd/>
            </a:ln>
          </p:spPr>
          <p:txBody>
            <a:bodyPr/>
            <a:lstStyle/>
            <a:p>
              <a:endParaRPr lang="pt-BR"/>
            </a:p>
          </p:txBody>
        </p:sp>
        <p:sp>
          <p:nvSpPr>
            <p:cNvPr id="296610" name="Freeform 674"/>
            <p:cNvSpPr>
              <a:spLocks/>
            </p:cNvSpPr>
            <p:nvPr/>
          </p:nvSpPr>
          <p:spPr bwMode="auto">
            <a:xfrm>
              <a:off x="2204" y="1290"/>
              <a:ext cx="6" cy="33"/>
            </a:xfrm>
            <a:custGeom>
              <a:avLst/>
              <a:gdLst>
                <a:gd name="T0" fmla="*/ 6 w 6"/>
                <a:gd name="T1" fmla="*/ 4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4"/>
                  </a:moveTo>
                  <a:lnTo>
                    <a:pt x="6" y="2"/>
                  </a:lnTo>
                  <a:lnTo>
                    <a:pt x="6" y="1"/>
                  </a:lnTo>
                  <a:lnTo>
                    <a:pt x="5" y="0"/>
                  </a:lnTo>
                  <a:lnTo>
                    <a:pt x="4" y="0"/>
                  </a:lnTo>
                  <a:lnTo>
                    <a:pt x="3" y="0"/>
                  </a:lnTo>
                  <a:lnTo>
                    <a:pt x="2" y="0"/>
                  </a:lnTo>
                  <a:lnTo>
                    <a:pt x="1" y="1"/>
                  </a:lnTo>
                  <a:lnTo>
                    <a:pt x="0" y="2"/>
                  </a:lnTo>
                  <a:lnTo>
                    <a:pt x="0" y="29"/>
                  </a:lnTo>
                  <a:lnTo>
                    <a:pt x="0" y="30"/>
                  </a:lnTo>
                  <a:lnTo>
                    <a:pt x="1" y="31"/>
                  </a:lnTo>
                  <a:lnTo>
                    <a:pt x="2" y="32"/>
                  </a:lnTo>
                  <a:lnTo>
                    <a:pt x="3" y="33"/>
                  </a:lnTo>
                  <a:lnTo>
                    <a:pt x="4" y="33"/>
                  </a:lnTo>
                  <a:lnTo>
                    <a:pt x="5" y="32"/>
                  </a:lnTo>
                  <a:lnTo>
                    <a:pt x="6" y="31"/>
                  </a:lnTo>
                  <a:lnTo>
                    <a:pt x="6" y="30"/>
                  </a:lnTo>
                  <a:lnTo>
                    <a:pt x="6" y="4"/>
                  </a:lnTo>
                  <a:close/>
                </a:path>
              </a:pathLst>
            </a:custGeom>
            <a:solidFill>
              <a:srgbClr val="000000"/>
            </a:solidFill>
            <a:ln w="9525">
              <a:solidFill>
                <a:schemeClr val="tx1"/>
              </a:solidFill>
              <a:round/>
              <a:headEnd/>
              <a:tailEnd/>
            </a:ln>
          </p:spPr>
          <p:txBody>
            <a:bodyPr/>
            <a:lstStyle/>
            <a:p>
              <a:endParaRPr lang="pt-BR"/>
            </a:p>
          </p:txBody>
        </p:sp>
        <p:sp>
          <p:nvSpPr>
            <p:cNvPr id="296611" name="Freeform 675"/>
            <p:cNvSpPr>
              <a:spLocks/>
            </p:cNvSpPr>
            <p:nvPr/>
          </p:nvSpPr>
          <p:spPr bwMode="auto">
            <a:xfrm>
              <a:off x="2204" y="1336"/>
              <a:ext cx="6" cy="33"/>
            </a:xfrm>
            <a:custGeom>
              <a:avLst/>
              <a:gdLst>
                <a:gd name="T0" fmla="*/ 6 w 6"/>
                <a:gd name="T1" fmla="*/ 4 h 33"/>
                <a:gd name="T2" fmla="*/ 6 w 6"/>
                <a:gd name="T3" fmla="*/ 3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3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4"/>
                  </a:moveTo>
                  <a:lnTo>
                    <a:pt x="6" y="3"/>
                  </a:lnTo>
                  <a:lnTo>
                    <a:pt x="6" y="1"/>
                  </a:lnTo>
                  <a:lnTo>
                    <a:pt x="5" y="0"/>
                  </a:lnTo>
                  <a:lnTo>
                    <a:pt x="4" y="0"/>
                  </a:lnTo>
                  <a:lnTo>
                    <a:pt x="3" y="0"/>
                  </a:lnTo>
                  <a:lnTo>
                    <a:pt x="2" y="0"/>
                  </a:lnTo>
                  <a:lnTo>
                    <a:pt x="1" y="1"/>
                  </a:lnTo>
                  <a:lnTo>
                    <a:pt x="0" y="3"/>
                  </a:lnTo>
                  <a:lnTo>
                    <a:pt x="0" y="29"/>
                  </a:lnTo>
                  <a:lnTo>
                    <a:pt x="0" y="30"/>
                  </a:lnTo>
                  <a:lnTo>
                    <a:pt x="1" y="31"/>
                  </a:lnTo>
                  <a:lnTo>
                    <a:pt x="2" y="32"/>
                  </a:lnTo>
                  <a:lnTo>
                    <a:pt x="3" y="33"/>
                  </a:lnTo>
                  <a:lnTo>
                    <a:pt x="4" y="33"/>
                  </a:lnTo>
                  <a:lnTo>
                    <a:pt x="5" y="32"/>
                  </a:lnTo>
                  <a:lnTo>
                    <a:pt x="6" y="31"/>
                  </a:lnTo>
                  <a:lnTo>
                    <a:pt x="6" y="30"/>
                  </a:lnTo>
                  <a:lnTo>
                    <a:pt x="6" y="4"/>
                  </a:lnTo>
                  <a:close/>
                </a:path>
              </a:pathLst>
            </a:custGeom>
            <a:solidFill>
              <a:srgbClr val="000000"/>
            </a:solidFill>
            <a:ln w="9525">
              <a:solidFill>
                <a:schemeClr val="tx1"/>
              </a:solidFill>
              <a:round/>
              <a:headEnd/>
              <a:tailEnd/>
            </a:ln>
          </p:spPr>
          <p:txBody>
            <a:bodyPr/>
            <a:lstStyle/>
            <a:p>
              <a:endParaRPr lang="pt-BR"/>
            </a:p>
          </p:txBody>
        </p:sp>
        <p:sp>
          <p:nvSpPr>
            <p:cNvPr id="296612" name="Freeform 676"/>
            <p:cNvSpPr>
              <a:spLocks/>
            </p:cNvSpPr>
            <p:nvPr/>
          </p:nvSpPr>
          <p:spPr bwMode="auto">
            <a:xfrm>
              <a:off x="2204" y="1383"/>
              <a:ext cx="6" cy="32"/>
            </a:xfrm>
            <a:custGeom>
              <a:avLst/>
              <a:gdLst>
                <a:gd name="T0" fmla="*/ 6 w 6"/>
                <a:gd name="T1" fmla="*/ 3 h 32"/>
                <a:gd name="T2" fmla="*/ 6 w 6"/>
                <a:gd name="T3" fmla="*/ 2 h 32"/>
                <a:gd name="T4" fmla="*/ 6 w 6"/>
                <a:gd name="T5" fmla="*/ 1 h 32"/>
                <a:gd name="T6" fmla="*/ 5 w 6"/>
                <a:gd name="T7" fmla="*/ 0 h 32"/>
                <a:gd name="T8" fmla="*/ 4 w 6"/>
                <a:gd name="T9" fmla="*/ 0 h 32"/>
                <a:gd name="T10" fmla="*/ 3 w 6"/>
                <a:gd name="T11" fmla="*/ 0 h 32"/>
                <a:gd name="T12" fmla="*/ 2 w 6"/>
                <a:gd name="T13" fmla="*/ 0 h 32"/>
                <a:gd name="T14" fmla="*/ 1 w 6"/>
                <a:gd name="T15" fmla="*/ 1 h 32"/>
                <a:gd name="T16" fmla="*/ 0 w 6"/>
                <a:gd name="T17" fmla="*/ 2 h 32"/>
                <a:gd name="T18" fmla="*/ 0 w 6"/>
                <a:gd name="T19" fmla="*/ 28 h 32"/>
                <a:gd name="T20" fmla="*/ 0 w 6"/>
                <a:gd name="T21" fmla="*/ 29 h 32"/>
                <a:gd name="T22" fmla="*/ 1 w 6"/>
                <a:gd name="T23" fmla="*/ 30 h 32"/>
                <a:gd name="T24" fmla="*/ 2 w 6"/>
                <a:gd name="T25" fmla="*/ 31 h 32"/>
                <a:gd name="T26" fmla="*/ 3 w 6"/>
                <a:gd name="T27" fmla="*/ 32 h 32"/>
                <a:gd name="T28" fmla="*/ 4 w 6"/>
                <a:gd name="T29" fmla="*/ 32 h 32"/>
                <a:gd name="T30" fmla="*/ 5 w 6"/>
                <a:gd name="T31" fmla="*/ 31 h 32"/>
                <a:gd name="T32" fmla="*/ 6 w 6"/>
                <a:gd name="T33" fmla="*/ 30 h 32"/>
                <a:gd name="T34" fmla="*/ 6 w 6"/>
                <a:gd name="T35" fmla="*/ 29 h 32"/>
                <a:gd name="T36" fmla="*/ 6 w 6"/>
                <a:gd name="T37" fmla="*/ 3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2">
                  <a:moveTo>
                    <a:pt x="6" y="3"/>
                  </a:moveTo>
                  <a:lnTo>
                    <a:pt x="6" y="2"/>
                  </a:lnTo>
                  <a:lnTo>
                    <a:pt x="6" y="1"/>
                  </a:lnTo>
                  <a:lnTo>
                    <a:pt x="5" y="0"/>
                  </a:lnTo>
                  <a:lnTo>
                    <a:pt x="4" y="0"/>
                  </a:lnTo>
                  <a:lnTo>
                    <a:pt x="3" y="0"/>
                  </a:lnTo>
                  <a:lnTo>
                    <a:pt x="2" y="0"/>
                  </a:lnTo>
                  <a:lnTo>
                    <a:pt x="1" y="1"/>
                  </a:lnTo>
                  <a:lnTo>
                    <a:pt x="0" y="2"/>
                  </a:lnTo>
                  <a:lnTo>
                    <a:pt x="0" y="28"/>
                  </a:lnTo>
                  <a:lnTo>
                    <a:pt x="0" y="29"/>
                  </a:lnTo>
                  <a:lnTo>
                    <a:pt x="1" y="30"/>
                  </a:lnTo>
                  <a:lnTo>
                    <a:pt x="2" y="31"/>
                  </a:lnTo>
                  <a:lnTo>
                    <a:pt x="3" y="32"/>
                  </a:lnTo>
                  <a:lnTo>
                    <a:pt x="4" y="32"/>
                  </a:lnTo>
                  <a:lnTo>
                    <a:pt x="5" y="31"/>
                  </a:lnTo>
                  <a:lnTo>
                    <a:pt x="6" y="30"/>
                  </a:lnTo>
                  <a:lnTo>
                    <a:pt x="6" y="29"/>
                  </a:lnTo>
                  <a:lnTo>
                    <a:pt x="6" y="3"/>
                  </a:lnTo>
                  <a:close/>
                </a:path>
              </a:pathLst>
            </a:custGeom>
            <a:solidFill>
              <a:srgbClr val="000000"/>
            </a:solidFill>
            <a:ln w="9525">
              <a:solidFill>
                <a:schemeClr val="tx1"/>
              </a:solidFill>
              <a:round/>
              <a:headEnd/>
              <a:tailEnd/>
            </a:ln>
          </p:spPr>
          <p:txBody>
            <a:bodyPr/>
            <a:lstStyle/>
            <a:p>
              <a:endParaRPr lang="pt-BR"/>
            </a:p>
          </p:txBody>
        </p:sp>
        <p:sp>
          <p:nvSpPr>
            <p:cNvPr id="296613" name="Freeform 677"/>
            <p:cNvSpPr>
              <a:spLocks/>
            </p:cNvSpPr>
            <p:nvPr/>
          </p:nvSpPr>
          <p:spPr bwMode="auto">
            <a:xfrm>
              <a:off x="2204" y="1429"/>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29 h 33"/>
                <a:gd name="T22" fmla="*/ 1 w 6"/>
                <a:gd name="T23" fmla="*/ 30 h 33"/>
                <a:gd name="T24" fmla="*/ 2 w 6"/>
                <a:gd name="T25" fmla="*/ 31 h 33"/>
                <a:gd name="T26" fmla="*/ 3 w 6"/>
                <a:gd name="T27" fmla="*/ 33 h 33"/>
                <a:gd name="T28" fmla="*/ 4 w 6"/>
                <a:gd name="T29" fmla="*/ 33 h 33"/>
                <a:gd name="T30" fmla="*/ 5 w 6"/>
                <a:gd name="T31" fmla="*/ 31 h 33"/>
                <a:gd name="T32" fmla="*/ 6 w 6"/>
                <a:gd name="T33" fmla="*/ 30 h 33"/>
                <a:gd name="T34" fmla="*/ 6 w 6"/>
                <a:gd name="T35" fmla="*/ 29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29"/>
                  </a:lnTo>
                  <a:lnTo>
                    <a:pt x="1" y="30"/>
                  </a:lnTo>
                  <a:lnTo>
                    <a:pt x="2" y="31"/>
                  </a:lnTo>
                  <a:lnTo>
                    <a:pt x="3" y="33"/>
                  </a:lnTo>
                  <a:lnTo>
                    <a:pt x="4" y="33"/>
                  </a:lnTo>
                  <a:lnTo>
                    <a:pt x="5" y="31"/>
                  </a:lnTo>
                  <a:lnTo>
                    <a:pt x="6" y="30"/>
                  </a:lnTo>
                  <a:lnTo>
                    <a:pt x="6" y="29"/>
                  </a:lnTo>
                  <a:lnTo>
                    <a:pt x="6" y="3"/>
                  </a:lnTo>
                  <a:close/>
                </a:path>
              </a:pathLst>
            </a:custGeom>
            <a:solidFill>
              <a:srgbClr val="000000"/>
            </a:solidFill>
            <a:ln w="9525">
              <a:solidFill>
                <a:schemeClr val="tx1"/>
              </a:solidFill>
              <a:round/>
              <a:headEnd/>
              <a:tailEnd/>
            </a:ln>
          </p:spPr>
          <p:txBody>
            <a:bodyPr/>
            <a:lstStyle/>
            <a:p>
              <a:endParaRPr lang="pt-BR"/>
            </a:p>
          </p:txBody>
        </p:sp>
        <p:sp>
          <p:nvSpPr>
            <p:cNvPr id="296614" name="Freeform 678"/>
            <p:cNvSpPr>
              <a:spLocks/>
            </p:cNvSpPr>
            <p:nvPr/>
          </p:nvSpPr>
          <p:spPr bwMode="auto">
            <a:xfrm>
              <a:off x="2204" y="1475"/>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29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29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29"/>
                  </a:lnTo>
                  <a:lnTo>
                    <a:pt x="1" y="31"/>
                  </a:lnTo>
                  <a:lnTo>
                    <a:pt x="2" y="32"/>
                  </a:lnTo>
                  <a:lnTo>
                    <a:pt x="3" y="33"/>
                  </a:lnTo>
                  <a:lnTo>
                    <a:pt x="4" y="33"/>
                  </a:lnTo>
                  <a:lnTo>
                    <a:pt x="5" y="32"/>
                  </a:lnTo>
                  <a:lnTo>
                    <a:pt x="6" y="31"/>
                  </a:lnTo>
                  <a:lnTo>
                    <a:pt x="6" y="29"/>
                  </a:lnTo>
                  <a:lnTo>
                    <a:pt x="6" y="3"/>
                  </a:lnTo>
                  <a:close/>
                </a:path>
              </a:pathLst>
            </a:custGeom>
            <a:solidFill>
              <a:srgbClr val="000000"/>
            </a:solidFill>
            <a:ln w="9525">
              <a:solidFill>
                <a:schemeClr val="tx1"/>
              </a:solidFill>
              <a:round/>
              <a:headEnd/>
              <a:tailEnd/>
            </a:ln>
          </p:spPr>
          <p:txBody>
            <a:bodyPr/>
            <a:lstStyle/>
            <a:p>
              <a:endParaRPr lang="pt-BR"/>
            </a:p>
          </p:txBody>
        </p:sp>
        <p:sp>
          <p:nvSpPr>
            <p:cNvPr id="296615" name="Freeform 679"/>
            <p:cNvSpPr>
              <a:spLocks/>
            </p:cNvSpPr>
            <p:nvPr/>
          </p:nvSpPr>
          <p:spPr bwMode="auto">
            <a:xfrm>
              <a:off x="2204" y="1521"/>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30"/>
                  </a:lnTo>
                  <a:lnTo>
                    <a:pt x="1" y="31"/>
                  </a:lnTo>
                  <a:lnTo>
                    <a:pt x="2" y="32"/>
                  </a:lnTo>
                  <a:lnTo>
                    <a:pt x="3" y="33"/>
                  </a:lnTo>
                  <a:lnTo>
                    <a:pt x="4" y="33"/>
                  </a:lnTo>
                  <a:lnTo>
                    <a:pt x="5" y="32"/>
                  </a:lnTo>
                  <a:lnTo>
                    <a:pt x="6" y="31"/>
                  </a:lnTo>
                  <a:lnTo>
                    <a:pt x="6" y="30"/>
                  </a:lnTo>
                  <a:lnTo>
                    <a:pt x="6" y="3"/>
                  </a:lnTo>
                  <a:close/>
                </a:path>
              </a:pathLst>
            </a:custGeom>
            <a:solidFill>
              <a:srgbClr val="000000"/>
            </a:solidFill>
            <a:ln w="9525">
              <a:solidFill>
                <a:schemeClr val="tx1"/>
              </a:solidFill>
              <a:round/>
              <a:headEnd/>
              <a:tailEnd/>
            </a:ln>
          </p:spPr>
          <p:txBody>
            <a:bodyPr/>
            <a:lstStyle/>
            <a:p>
              <a:endParaRPr lang="pt-BR"/>
            </a:p>
          </p:txBody>
        </p:sp>
        <p:sp>
          <p:nvSpPr>
            <p:cNvPr id="296616" name="Freeform 680"/>
            <p:cNvSpPr>
              <a:spLocks/>
            </p:cNvSpPr>
            <p:nvPr/>
          </p:nvSpPr>
          <p:spPr bwMode="auto">
            <a:xfrm>
              <a:off x="2204" y="1567"/>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9"/>
                  </a:lnTo>
                  <a:lnTo>
                    <a:pt x="0" y="30"/>
                  </a:lnTo>
                  <a:lnTo>
                    <a:pt x="1" y="31"/>
                  </a:lnTo>
                  <a:lnTo>
                    <a:pt x="2" y="32"/>
                  </a:lnTo>
                  <a:lnTo>
                    <a:pt x="3" y="33"/>
                  </a:lnTo>
                  <a:lnTo>
                    <a:pt x="4" y="33"/>
                  </a:lnTo>
                  <a:lnTo>
                    <a:pt x="5" y="32"/>
                  </a:lnTo>
                  <a:lnTo>
                    <a:pt x="6" y="31"/>
                  </a:lnTo>
                  <a:lnTo>
                    <a:pt x="6" y="30"/>
                  </a:lnTo>
                  <a:lnTo>
                    <a:pt x="6" y="3"/>
                  </a:lnTo>
                  <a:close/>
                </a:path>
              </a:pathLst>
            </a:custGeom>
            <a:solidFill>
              <a:srgbClr val="000000"/>
            </a:solidFill>
            <a:ln w="9525">
              <a:solidFill>
                <a:schemeClr val="tx1"/>
              </a:solidFill>
              <a:round/>
              <a:headEnd/>
              <a:tailEnd/>
            </a:ln>
          </p:spPr>
          <p:txBody>
            <a:bodyPr/>
            <a:lstStyle/>
            <a:p>
              <a:endParaRPr lang="pt-BR"/>
            </a:p>
          </p:txBody>
        </p:sp>
        <p:sp>
          <p:nvSpPr>
            <p:cNvPr id="296617" name="Freeform 681"/>
            <p:cNvSpPr>
              <a:spLocks/>
            </p:cNvSpPr>
            <p:nvPr/>
          </p:nvSpPr>
          <p:spPr bwMode="auto">
            <a:xfrm>
              <a:off x="2204" y="1613"/>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9"/>
                  </a:lnTo>
                  <a:lnTo>
                    <a:pt x="0" y="30"/>
                  </a:lnTo>
                  <a:lnTo>
                    <a:pt x="1" y="31"/>
                  </a:lnTo>
                  <a:lnTo>
                    <a:pt x="2" y="32"/>
                  </a:lnTo>
                  <a:lnTo>
                    <a:pt x="3" y="33"/>
                  </a:lnTo>
                  <a:lnTo>
                    <a:pt x="4" y="33"/>
                  </a:lnTo>
                  <a:lnTo>
                    <a:pt x="5" y="32"/>
                  </a:lnTo>
                  <a:lnTo>
                    <a:pt x="6" y="31"/>
                  </a:lnTo>
                  <a:lnTo>
                    <a:pt x="6" y="30"/>
                  </a:lnTo>
                  <a:lnTo>
                    <a:pt x="6" y="3"/>
                  </a:lnTo>
                  <a:close/>
                </a:path>
              </a:pathLst>
            </a:custGeom>
            <a:solidFill>
              <a:srgbClr val="000000"/>
            </a:solidFill>
            <a:ln w="9525">
              <a:solidFill>
                <a:schemeClr val="tx1"/>
              </a:solidFill>
              <a:round/>
              <a:headEnd/>
              <a:tailEnd/>
            </a:ln>
          </p:spPr>
          <p:txBody>
            <a:bodyPr/>
            <a:lstStyle/>
            <a:p>
              <a:endParaRPr lang="pt-BR"/>
            </a:p>
          </p:txBody>
        </p:sp>
        <p:sp>
          <p:nvSpPr>
            <p:cNvPr id="296618" name="Freeform 682"/>
            <p:cNvSpPr>
              <a:spLocks/>
            </p:cNvSpPr>
            <p:nvPr/>
          </p:nvSpPr>
          <p:spPr bwMode="auto">
            <a:xfrm>
              <a:off x="2204" y="1659"/>
              <a:ext cx="6" cy="33"/>
            </a:xfrm>
            <a:custGeom>
              <a:avLst/>
              <a:gdLst>
                <a:gd name="T0" fmla="*/ 6 w 6"/>
                <a:gd name="T1" fmla="*/ 4 h 33"/>
                <a:gd name="T2" fmla="*/ 6 w 6"/>
                <a:gd name="T3" fmla="*/ 3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3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4"/>
                  </a:moveTo>
                  <a:lnTo>
                    <a:pt x="6" y="3"/>
                  </a:lnTo>
                  <a:lnTo>
                    <a:pt x="6" y="1"/>
                  </a:lnTo>
                  <a:lnTo>
                    <a:pt x="5" y="0"/>
                  </a:lnTo>
                  <a:lnTo>
                    <a:pt x="4" y="0"/>
                  </a:lnTo>
                  <a:lnTo>
                    <a:pt x="3" y="0"/>
                  </a:lnTo>
                  <a:lnTo>
                    <a:pt x="2" y="0"/>
                  </a:lnTo>
                  <a:lnTo>
                    <a:pt x="1" y="1"/>
                  </a:lnTo>
                  <a:lnTo>
                    <a:pt x="0" y="3"/>
                  </a:lnTo>
                  <a:lnTo>
                    <a:pt x="0" y="29"/>
                  </a:lnTo>
                  <a:lnTo>
                    <a:pt x="0" y="30"/>
                  </a:lnTo>
                  <a:lnTo>
                    <a:pt x="1" y="31"/>
                  </a:lnTo>
                  <a:lnTo>
                    <a:pt x="2" y="32"/>
                  </a:lnTo>
                  <a:lnTo>
                    <a:pt x="3" y="33"/>
                  </a:lnTo>
                  <a:lnTo>
                    <a:pt x="4" y="33"/>
                  </a:lnTo>
                  <a:lnTo>
                    <a:pt x="5" y="32"/>
                  </a:lnTo>
                  <a:lnTo>
                    <a:pt x="6" y="31"/>
                  </a:lnTo>
                  <a:lnTo>
                    <a:pt x="6" y="30"/>
                  </a:lnTo>
                  <a:lnTo>
                    <a:pt x="6" y="4"/>
                  </a:lnTo>
                  <a:close/>
                </a:path>
              </a:pathLst>
            </a:custGeom>
            <a:solidFill>
              <a:srgbClr val="000000"/>
            </a:solidFill>
            <a:ln w="9525">
              <a:solidFill>
                <a:schemeClr val="tx1"/>
              </a:solidFill>
              <a:round/>
              <a:headEnd/>
              <a:tailEnd/>
            </a:ln>
          </p:spPr>
          <p:txBody>
            <a:bodyPr/>
            <a:lstStyle/>
            <a:p>
              <a:endParaRPr lang="pt-BR"/>
            </a:p>
          </p:txBody>
        </p:sp>
        <p:sp>
          <p:nvSpPr>
            <p:cNvPr id="296619" name="Freeform 683"/>
            <p:cNvSpPr>
              <a:spLocks/>
            </p:cNvSpPr>
            <p:nvPr/>
          </p:nvSpPr>
          <p:spPr bwMode="auto">
            <a:xfrm>
              <a:off x="2204" y="1705"/>
              <a:ext cx="6" cy="33"/>
            </a:xfrm>
            <a:custGeom>
              <a:avLst/>
              <a:gdLst>
                <a:gd name="T0" fmla="*/ 6 w 6"/>
                <a:gd name="T1" fmla="*/ 4 h 33"/>
                <a:gd name="T2" fmla="*/ 6 w 6"/>
                <a:gd name="T3" fmla="*/ 3 h 33"/>
                <a:gd name="T4" fmla="*/ 6 w 6"/>
                <a:gd name="T5" fmla="*/ 2 h 33"/>
                <a:gd name="T6" fmla="*/ 5 w 6"/>
                <a:gd name="T7" fmla="*/ 0 h 33"/>
                <a:gd name="T8" fmla="*/ 4 w 6"/>
                <a:gd name="T9" fmla="*/ 0 h 33"/>
                <a:gd name="T10" fmla="*/ 3 w 6"/>
                <a:gd name="T11" fmla="*/ 0 h 33"/>
                <a:gd name="T12" fmla="*/ 2 w 6"/>
                <a:gd name="T13" fmla="*/ 0 h 33"/>
                <a:gd name="T14" fmla="*/ 1 w 6"/>
                <a:gd name="T15" fmla="*/ 2 h 33"/>
                <a:gd name="T16" fmla="*/ 0 w 6"/>
                <a:gd name="T17" fmla="*/ 3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4"/>
                  </a:moveTo>
                  <a:lnTo>
                    <a:pt x="6" y="3"/>
                  </a:lnTo>
                  <a:lnTo>
                    <a:pt x="6" y="2"/>
                  </a:lnTo>
                  <a:lnTo>
                    <a:pt x="5" y="0"/>
                  </a:lnTo>
                  <a:lnTo>
                    <a:pt x="4" y="0"/>
                  </a:lnTo>
                  <a:lnTo>
                    <a:pt x="3" y="0"/>
                  </a:lnTo>
                  <a:lnTo>
                    <a:pt x="2" y="0"/>
                  </a:lnTo>
                  <a:lnTo>
                    <a:pt x="1" y="2"/>
                  </a:lnTo>
                  <a:lnTo>
                    <a:pt x="0" y="3"/>
                  </a:lnTo>
                  <a:lnTo>
                    <a:pt x="0" y="29"/>
                  </a:lnTo>
                  <a:lnTo>
                    <a:pt x="0" y="30"/>
                  </a:lnTo>
                  <a:lnTo>
                    <a:pt x="1" y="31"/>
                  </a:lnTo>
                  <a:lnTo>
                    <a:pt x="2" y="32"/>
                  </a:lnTo>
                  <a:lnTo>
                    <a:pt x="3" y="33"/>
                  </a:lnTo>
                  <a:lnTo>
                    <a:pt x="4" y="33"/>
                  </a:lnTo>
                  <a:lnTo>
                    <a:pt x="5" y="32"/>
                  </a:lnTo>
                  <a:lnTo>
                    <a:pt x="6" y="31"/>
                  </a:lnTo>
                  <a:lnTo>
                    <a:pt x="6" y="30"/>
                  </a:lnTo>
                  <a:lnTo>
                    <a:pt x="6" y="4"/>
                  </a:lnTo>
                  <a:close/>
                </a:path>
              </a:pathLst>
            </a:custGeom>
            <a:solidFill>
              <a:srgbClr val="000000"/>
            </a:solidFill>
            <a:ln w="9525">
              <a:solidFill>
                <a:schemeClr val="tx1"/>
              </a:solidFill>
              <a:round/>
              <a:headEnd/>
              <a:tailEnd/>
            </a:ln>
          </p:spPr>
          <p:txBody>
            <a:bodyPr/>
            <a:lstStyle/>
            <a:p>
              <a:endParaRPr lang="pt-BR"/>
            </a:p>
          </p:txBody>
        </p:sp>
        <p:sp>
          <p:nvSpPr>
            <p:cNvPr id="296620" name="Freeform 684"/>
            <p:cNvSpPr>
              <a:spLocks/>
            </p:cNvSpPr>
            <p:nvPr/>
          </p:nvSpPr>
          <p:spPr bwMode="auto">
            <a:xfrm>
              <a:off x="2204" y="1752"/>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29 h 33"/>
                <a:gd name="T22" fmla="*/ 1 w 6"/>
                <a:gd name="T23" fmla="*/ 30 h 33"/>
                <a:gd name="T24" fmla="*/ 2 w 6"/>
                <a:gd name="T25" fmla="*/ 31 h 33"/>
                <a:gd name="T26" fmla="*/ 3 w 6"/>
                <a:gd name="T27" fmla="*/ 33 h 33"/>
                <a:gd name="T28" fmla="*/ 4 w 6"/>
                <a:gd name="T29" fmla="*/ 33 h 33"/>
                <a:gd name="T30" fmla="*/ 5 w 6"/>
                <a:gd name="T31" fmla="*/ 31 h 33"/>
                <a:gd name="T32" fmla="*/ 6 w 6"/>
                <a:gd name="T33" fmla="*/ 30 h 33"/>
                <a:gd name="T34" fmla="*/ 6 w 6"/>
                <a:gd name="T35" fmla="*/ 29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29"/>
                  </a:lnTo>
                  <a:lnTo>
                    <a:pt x="1" y="30"/>
                  </a:lnTo>
                  <a:lnTo>
                    <a:pt x="2" y="31"/>
                  </a:lnTo>
                  <a:lnTo>
                    <a:pt x="3" y="33"/>
                  </a:lnTo>
                  <a:lnTo>
                    <a:pt x="4" y="33"/>
                  </a:lnTo>
                  <a:lnTo>
                    <a:pt x="5" y="31"/>
                  </a:lnTo>
                  <a:lnTo>
                    <a:pt x="6" y="30"/>
                  </a:lnTo>
                  <a:lnTo>
                    <a:pt x="6" y="29"/>
                  </a:lnTo>
                  <a:lnTo>
                    <a:pt x="6" y="3"/>
                  </a:lnTo>
                  <a:close/>
                </a:path>
              </a:pathLst>
            </a:custGeom>
            <a:solidFill>
              <a:srgbClr val="000000"/>
            </a:solidFill>
            <a:ln w="9525">
              <a:solidFill>
                <a:schemeClr val="tx1"/>
              </a:solidFill>
              <a:round/>
              <a:headEnd/>
              <a:tailEnd/>
            </a:ln>
          </p:spPr>
          <p:txBody>
            <a:bodyPr/>
            <a:lstStyle/>
            <a:p>
              <a:endParaRPr lang="pt-BR"/>
            </a:p>
          </p:txBody>
        </p:sp>
        <p:sp>
          <p:nvSpPr>
            <p:cNvPr id="296621" name="Freeform 685"/>
            <p:cNvSpPr>
              <a:spLocks/>
            </p:cNvSpPr>
            <p:nvPr/>
          </p:nvSpPr>
          <p:spPr bwMode="auto">
            <a:xfrm>
              <a:off x="2204" y="1798"/>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29 h 33"/>
                <a:gd name="T22" fmla="*/ 1 w 6"/>
                <a:gd name="T23" fmla="*/ 30 h 33"/>
                <a:gd name="T24" fmla="*/ 2 w 6"/>
                <a:gd name="T25" fmla="*/ 32 h 33"/>
                <a:gd name="T26" fmla="*/ 3 w 6"/>
                <a:gd name="T27" fmla="*/ 33 h 33"/>
                <a:gd name="T28" fmla="*/ 4 w 6"/>
                <a:gd name="T29" fmla="*/ 33 h 33"/>
                <a:gd name="T30" fmla="*/ 5 w 6"/>
                <a:gd name="T31" fmla="*/ 32 h 33"/>
                <a:gd name="T32" fmla="*/ 6 w 6"/>
                <a:gd name="T33" fmla="*/ 30 h 33"/>
                <a:gd name="T34" fmla="*/ 6 w 6"/>
                <a:gd name="T35" fmla="*/ 29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29"/>
                  </a:lnTo>
                  <a:lnTo>
                    <a:pt x="1" y="30"/>
                  </a:lnTo>
                  <a:lnTo>
                    <a:pt x="2" y="32"/>
                  </a:lnTo>
                  <a:lnTo>
                    <a:pt x="3" y="33"/>
                  </a:lnTo>
                  <a:lnTo>
                    <a:pt x="4" y="33"/>
                  </a:lnTo>
                  <a:lnTo>
                    <a:pt x="5" y="32"/>
                  </a:lnTo>
                  <a:lnTo>
                    <a:pt x="6" y="30"/>
                  </a:lnTo>
                  <a:lnTo>
                    <a:pt x="6" y="29"/>
                  </a:lnTo>
                  <a:lnTo>
                    <a:pt x="6" y="3"/>
                  </a:lnTo>
                  <a:close/>
                </a:path>
              </a:pathLst>
            </a:custGeom>
            <a:solidFill>
              <a:srgbClr val="000000"/>
            </a:solidFill>
            <a:ln w="9525">
              <a:solidFill>
                <a:schemeClr val="tx1"/>
              </a:solidFill>
              <a:round/>
              <a:headEnd/>
              <a:tailEnd/>
            </a:ln>
          </p:spPr>
          <p:txBody>
            <a:bodyPr/>
            <a:lstStyle/>
            <a:p>
              <a:endParaRPr lang="pt-BR"/>
            </a:p>
          </p:txBody>
        </p:sp>
        <p:sp>
          <p:nvSpPr>
            <p:cNvPr id="296622" name="Freeform 686"/>
            <p:cNvSpPr>
              <a:spLocks/>
            </p:cNvSpPr>
            <p:nvPr/>
          </p:nvSpPr>
          <p:spPr bwMode="auto">
            <a:xfrm>
              <a:off x="2204" y="1844"/>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29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29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29"/>
                  </a:lnTo>
                  <a:lnTo>
                    <a:pt x="1" y="31"/>
                  </a:lnTo>
                  <a:lnTo>
                    <a:pt x="2" y="32"/>
                  </a:lnTo>
                  <a:lnTo>
                    <a:pt x="3" y="33"/>
                  </a:lnTo>
                  <a:lnTo>
                    <a:pt x="4" y="33"/>
                  </a:lnTo>
                  <a:lnTo>
                    <a:pt x="5" y="32"/>
                  </a:lnTo>
                  <a:lnTo>
                    <a:pt x="6" y="31"/>
                  </a:lnTo>
                  <a:lnTo>
                    <a:pt x="6" y="29"/>
                  </a:lnTo>
                  <a:lnTo>
                    <a:pt x="6" y="3"/>
                  </a:lnTo>
                  <a:close/>
                </a:path>
              </a:pathLst>
            </a:custGeom>
            <a:solidFill>
              <a:srgbClr val="000000"/>
            </a:solidFill>
            <a:ln w="9525">
              <a:solidFill>
                <a:schemeClr val="tx1"/>
              </a:solidFill>
              <a:round/>
              <a:headEnd/>
              <a:tailEnd/>
            </a:ln>
          </p:spPr>
          <p:txBody>
            <a:bodyPr/>
            <a:lstStyle/>
            <a:p>
              <a:endParaRPr lang="pt-BR"/>
            </a:p>
          </p:txBody>
        </p:sp>
        <p:sp>
          <p:nvSpPr>
            <p:cNvPr id="296623" name="Freeform 687"/>
            <p:cNvSpPr>
              <a:spLocks/>
            </p:cNvSpPr>
            <p:nvPr/>
          </p:nvSpPr>
          <p:spPr bwMode="auto">
            <a:xfrm>
              <a:off x="2204" y="1890"/>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9"/>
                  </a:lnTo>
                  <a:lnTo>
                    <a:pt x="0" y="30"/>
                  </a:lnTo>
                  <a:lnTo>
                    <a:pt x="1" y="31"/>
                  </a:lnTo>
                  <a:lnTo>
                    <a:pt x="2" y="32"/>
                  </a:lnTo>
                  <a:lnTo>
                    <a:pt x="3" y="33"/>
                  </a:lnTo>
                  <a:lnTo>
                    <a:pt x="4" y="33"/>
                  </a:lnTo>
                  <a:lnTo>
                    <a:pt x="5" y="32"/>
                  </a:lnTo>
                  <a:lnTo>
                    <a:pt x="6" y="31"/>
                  </a:lnTo>
                  <a:lnTo>
                    <a:pt x="6" y="30"/>
                  </a:lnTo>
                  <a:lnTo>
                    <a:pt x="6" y="3"/>
                  </a:lnTo>
                  <a:close/>
                </a:path>
              </a:pathLst>
            </a:custGeom>
            <a:solidFill>
              <a:srgbClr val="000000"/>
            </a:solidFill>
            <a:ln w="9525">
              <a:solidFill>
                <a:schemeClr val="tx1"/>
              </a:solidFill>
              <a:round/>
              <a:headEnd/>
              <a:tailEnd/>
            </a:ln>
          </p:spPr>
          <p:txBody>
            <a:bodyPr/>
            <a:lstStyle/>
            <a:p>
              <a:endParaRPr lang="pt-BR"/>
            </a:p>
          </p:txBody>
        </p:sp>
        <p:sp>
          <p:nvSpPr>
            <p:cNvPr id="296624" name="Freeform 688"/>
            <p:cNvSpPr>
              <a:spLocks/>
            </p:cNvSpPr>
            <p:nvPr/>
          </p:nvSpPr>
          <p:spPr bwMode="auto">
            <a:xfrm>
              <a:off x="2204" y="1936"/>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9"/>
                  </a:lnTo>
                  <a:lnTo>
                    <a:pt x="0" y="30"/>
                  </a:lnTo>
                  <a:lnTo>
                    <a:pt x="1" y="31"/>
                  </a:lnTo>
                  <a:lnTo>
                    <a:pt x="2" y="32"/>
                  </a:lnTo>
                  <a:lnTo>
                    <a:pt x="3" y="33"/>
                  </a:lnTo>
                  <a:lnTo>
                    <a:pt x="4" y="33"/>
                  </a:lnTo>
                  <a:lnTo>
                    <a:pt x="5" y="32"/>
                  </a:lnTo>
                  <a:lnTo>
                    <a:pt x="6" y="31"/>
                  </a:lnTo>
                  <a:lnTo>
                    <a:pt x="6" y="30"/>
                  </a:lnTo>
                  <a:lnTo>
                    <a:pt x="6" y="3"/>
                  </a:lnTo>
                  <a:close/>
                </a:path>
              </a:pathLst>
            </a:custGeom>
            <a:solidFill>
              <a:srgbClr val="000000"/>
            </a:solidFill>
            <a:ln w="9525">
              <a:solidFill>
                <a:schemeClr val="tx1"/>
              </a:solidFill>
              <a:round/>
              <a:headEnd/>
              <a:tailEnd/>
            </a:ln>
          </p:spPr>
          <p:txBody>
            <a:bodyPr/>
            <a:lstStyle/>
            <a:p>
              <a:endParaRPr lang="pt-BR"/>
            </a:p>
          </p:txBody>
        </p:sp>
        <p:sp>
          <p:nvSpPr>
            <p:cNvPr id="296625" name="Freeform 689"/>
            <p:cNvSpPr>
              <a:spLocks/>
            </p:cNvSpPr>
            <p:nvPr/>
          </p:nvSpPr>
          <p:spPr bwMode="auto">
            <a:xfrm>
              <a:off x="2204" y="1982"/>
              <a:ext cx="6" cy="33"/>
            </a:xfrm>
            <a:custGeom>
              <a:avLst/>
              <a:gdLst>
                <a:gd name="T0" fmla="*/ 6 w 6"/>
                <a:gd name="T1" fmla="*/ 4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4"/>
                  </a:moveTo>
                  <a:lnTo>
                    <a:pt x="6" y="2"/>
                  </a:lnTo>
                  <a:lnTo>
                    <a:pt x="6" y="1"/>
                  </a:lnTo>
                  <a:lnTo>
                    <a:pt x="5" y="0"/>
                  </a:lnTo>
                  <a:lnTo>
                    <a:pt x="4" y="0"/>
                  </a:lnTo>
                  <a:lnTo>
                    <a:pt x="3" y="0"/>
                  </a:lnTo>
                  <a:lnTo>
                    <a:pt x="2" y="0"/>
                  </a:lnTo>
                  <a:lnTo>
                    <a:pt x="1" y="1"/>
                  </a:lnTo>
                  <a:lnTo>
                    <a:pt x="0" y="2"/>
                  </a:lnTo>
                  <a:lnTo>
                    <a:pt x="0" y="29"/>
                  </a:lnTo>
                  <a:lnTo>
                    <a:pt x="0" y="30"/>
                  </a:lnTo>
                  <a:lnTo>
                    <a:pt x="1" y="31"/>
                  </a:lnTo>
                  <a:lnTo>
                    <a:pt x="2" y="32"/>
                  </a:lnTo>
                  <a:lnTo>
                    <a:pt x="3" y="33"/>
                  </a:lnTo>
                  <a:lnTo>
                    <a:pt x="4" y="33"/>
                  </a:lnTo>
                  <a:lnTo>
                    <a:pt x="5" y="32"/>
                  </a:lnTo>
                  <a:lnTo>
                    <a:pt x="6" y="31"/>
                  </a:lnTo>
                  <a:lnTo>
                    <a:pt x="6" y="30"/>
                  </a:lnTo>
                  <a:lnTo>
                    <a:pt x="6" y="4"/>
                  </a:lnTo>
                  <a:close/>
                </a:path>
              </a:pathLst>
            </a:custGeom>
            <a:solidFill>
              <a:srgbClr val="000000"/>
            </a:solidFill>
            <a:ln w="9525">
              <a:solidFill>
                <a:schemeClr val="tx1"/>
              </a:solidFill>
              <a:round/>
              <a:headEnd/>
              <a:tailEnd/>
            </a:ln>
          </p:spPr>
          <p:txBody>
            <a:bodyPr/>
            <a:lstStyle/>
            <a:p>
              <a:endParaRPr lang="pt-BR"/>
            </a:p>
          </p:txBody>
        </p:sp>
        <p:sp>
          <p:nvSpPr>
            <p:cNvPr id="296626" name="Freeform 690"/>
            <p:cNvSpPr>
              <a:spLocks/>
            </p:cNvSpPr>
            <p:nvPr/>
          </p:nvSpPr>
          <p:spPr bwMode="auto">
            <a:xfrm>
              <a:off x="2204" y="2028"/>
              <a:ext cx="6" cy="33"/>
            </a:xfrm>
            <a:custGeom>
              <a:avLst/>
              <a:gdLst>
                <a:gd name="T0" fmla="*/ 6 w 6"/>
                <a:gd name="T1" fmla="*/ 4 h 33"/>
                <a:gd name="T2" fmla="*/ 6 w 6"/>
                <a:gd name="T3" fmla="*/ 3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3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4"/>
                  </a:moveTo>
                  <a:lnTo>
                    <a:pt x="6" y="3"/>
                  </a:lnTo>
                  <a:lnTo>
                    <a:pt x="6" y="1"/>
                  </a:lnTo>
                  <a:lnTo>
                    <a:pt x="5" y="0"/>
                  </a:lnTo>
                  <a:lnTo>
                    <a:pt x="4" y="0"/>
                  </a:lnTo>
                  <a:lnTo>
                    <a:pt x="3" y="0"/>
                  </a:lnTo>
                  <a:lnTo>
                    <a:pt x="2" y="0"/>
                  </a:lnTo>
                  <a:lnTo>
                    <a:pt x="1" y="1"/>
                  </a:lnTo>
                  <a:lnTo>
                    <a:pt x="0" y="3"/>
                  </a:lnTo>
                  <a:lnTo>
                    <a:pt x="0" y="29"/>
                  </a:lnTo>
                  <a:lnTo>
                    <a:pt x="0" y="30"/>
                  </a:lnTo>
                  <a:lnTo>
                    <a:pt x="1" y="31"/>
                  </a:lnTo>
                  <a:lnTo>
                    <a:pt x="2" y="32"/>
                  </a:lnTo>
                  <a:lnTo>
                    <a:pt x="3" y="33"/>
                  </a:lnTo>
                  <a:lnTo>
                    <a:pt x="4" y="33"/>
                  </a:lnTo>
                  <a:lnTo>
                    <a:pt x="5" y="32"/>
                  </a:lnTo>
                  <a:lnTo>
                    <a:pt x="6" y="31"/>
                  </a:lnTo>
                  <a:lnTo>
                    <a:pt x="6" y="30"/>
                  </a:lnTo>
                  <a:lnTo>
                    <a:pt x="6" y="4"/>
                  </a:lnTo>
                  <a:close/>
                </a:path>
              </a:pathLst>
            </a:custGeom>
            <a:solidFill>
              <a:srgbClr val="000000"/>
            </a:solidFill>
            <a:ln w="9525">
              <a:solidFill>
                <a:schemeClr val="tx1"/>
              </a:solidFill>
              <a:round/>
              <a:headEnd/>
              <a:tailEnd/>
            </a:ln>
          </p:spPr>
          <p:txBody>
            <a:bodyPr/>
            <a:lstStyle/>
            <a:p>
              <a:endParaRPr lang="pt-BR"/>
            </a:p>
          </p:txBody>
        </p:sp>
        <p:sp>
          <p:nvSpPr>
            <p:cNvPr id="296627" name="Freeform 691"/>
            <p:cNvSpPr>
              <a:spLocks/>
            </p:cNvSpPr>
            <p:nvPr/>
          </p:nvSpPr>
          <p:spPr bwMode="auto">
            <a:xfrm>
              <a:off x="2204" y="2074"/>
              <a:ext cx="6" cy="33"/>
            </a:xfrm>
            <a:custGeom>
              <a:avLst/>
              <a:gdLst>
                <a:gd name="T0" fmla="*/ 6 w 6"/>
                <a:gd name="T1" fmla="*/ 4 h 33"/>
                <a:gd name="T2" fmla="*/ 6 w 6"/>
                <a:gd name="T3" fmla="*/ 3 h 33"/>
                <a:gd name="T4" fmla="*/ 6 w 6"/>
                <a:gd name="T5" fmla="*/ 2 h 33"/>
                <a:gd name="T6" fmla="*/ 5 w 6"/>
                <a:gd name="T7" fmla="*/ 0 h 33"/>
                <a:gd name="T8" fmla="*/ 4 w 6"/>
                <a:gd name="T9" fmla="*/ 0 h 33"/>
                <a:gd name="T10" fmla="*/ 3 w 6"/>
                <a:gd name="T11" fmla="*/ 0 h 33"/>
                <a:gd name="T12" fmla="*/ 2 w 6"/>
                <a:gd name="T13" fmla="*/ 0 h 33"/>
                <a:gd name="T14" fmla="*/ 1 w 6"/>
                <a:gd name="T15" fmla="*/ 2 h 33"/>
                <a:gd name="T16" fmla="*/ 0 w 6"/>
                <a:gd name="T17" fmla="*/ 3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4"/>
                  </a:moveTo>
                  <a:lnTo>
                    <a:pt x="6" y="3"/>
                  </a:lnTo>
                  <a:lnTo>
                    <a:pt x="6" y="2"/>
                  </a:lnTo>
                  <a:lnTo>
                    <a:pt x="5" y="0"/>
                  </a:lnTo>
                  <a:lnTo>
                    <a:pt x="4" y="0"/>
                  </a:lnTo>
                  <a:lnTo>
                    <a:pt x="3" y="0"/>
                  </a:lnTo>
                  <a:lnTo>
                    <a:pt x="2" y="0"/>
                  </a:lnTo>
                  <a:lnTo>
                    <a:pt x="1" y="2"/>
                  </a:lnTo>
                  <a:lnTo>
                    <a:pt x="0" y="3"/>
                  </a:lnTo>
                  <a:lnTo>
                    <a:pt x="0" y="29"/>
                  </a:lnTo>
                  <a:lnTo>
                    <a:pt x="0" y="30"/>
                  </a:lnTo>
                  <a:lnTo>
                    <a:pt x="1" y="31"/>
                  </a:lnTo>
                  <a:lnTo>
                    <a:pt x="2" y="32"/>
                  </a:lnTo>
                  <a:lnTo>
                    <a:pt x="3" y="33"/>
                  </a:lnTo>
                  <a:lnTo>
                    <a:pt x="4" y="33"/>
                  </a:lnTo>
                  <a:lnTo>
                    <a:pt x="5" y="32"/>
                  </a:lnTo>
                  <a:lnTo>
                    <a:pt x="6" y="31"/>
                  </a:lnTo>
                  <a:lnTo>
                    <a:pt x="6" y="30"/>
                  </a:lnTo>
                  <a:lnTo>
                    <a:pt x="6" y="4"/>
                  </a:lnTo>
                  <a:close/>
                </a:path>
              </a:pathLst>
            </a:custGeom>
            <a:solidFill>
              <a:srgbClr val="000000"/>
            </a:solidFill>
            <a:ln w="9525">
              <a:solidFill>
                <a:schemeClr val="tx1"/>
              </a:solidFill>
              <a:round/>
              <a:headEnd/>
              <a:tailEnd/>
            </a:ln>
          </p:spPr>
          <p:txBody>
            <a:bodyPr/>
            <a:lstStyle/>
            <a:p>
              <a:endParaRPr lang="pt-BR"/>
            </a:p>
          </p:txBody>
        </p:sp>
        <p:sp>
          <p:nvSpPr>
            <p:cNvPr id="296628" name="Freeform 692"/>
            <p:cNvSpPr>
              <a:spLocks/>
            </p:cNvSpPr>
            <p:nvPr/>
          </p:nvSpPr>
          <p:spPr bwMode="auto">
            <a:xfrm>
              <a:off x="2204" y="2121"/>
              <a:ext cx="6" cy="31"/>
            </a:xfrm>
            <a:custGeom>
              <a:avLst/>
              <a:gdLst>
                <a:gd name="T0" fmla="*/ 6 w 6"/>
                <a:gd name="T1" fmla="*/ 3 h 31"/>
                <a:gd name="T2" fmla="*/ 6 w 6"/>
                <a:gd name="T3" fmla="*/ 2 h 31"/>
                <a:gd name="T4" fmla="*/ 6 w 6"/>
                <a:gd name="T5" fmla="*/ 1 h 31"/>
                <a:gd name="T6" fmla="*/ 5 w 6"/>
                <a:gd name="T7" fmla="*/ 0 h 31"/>
                <a:gd name="T8" fmla="*/ 4 w 6"/>
                <a:gd name="T9" fmla="*/ 0 h 31"/>
                <a:gd name="T10" fmla="*/ 3 w 6"/>
                <a:gd name="T11" fmla="*/ 0 h 31"/>
                <a:gd name="T12" fmla="*/ 2 w 6"/>
                <a:gd name="T13" fmla="*/ 0 h 31"/>
                <a:gd name="T14" fmla="*/ 1 w 6"/>
                <a:gd name="T15" fmla="*/ 1 h 31"/>
                <a:gd name="T16" fmla="*/ 0 w 6"/>
                <a:gd name="T17" fmla="*/ 2 h 31"/>
                <a:gd name="T18" fmla="*/ 0 w 6"/>
                <a:gd name="T19" fmla="*/ 27 h 31"/>
                <a:gd name="T20" fmla="*/ 0 w 6"/>
                <a:gd name="T21" fmla="*/ 28 h 31"/>
                <a:gd name="T22" fmla="*/ 1 w 6"/>
                <a:gd name="T23" fmla="*/ 29 h 31"/>
                <a:gd name="T24" fmla="*/ 2 w 6"/>
                <a:gd name="T25" fmla="*/ 30 h 31"/>
                <a:gd name="T26" fmla="*/ 3 w 6"/>
                <a:gd name="T27" fmla="*/ 31 h 31"/>
                <a:gd name="T28" fmla="*/ 4 w 6"/>
                <a:gd name="T29" fmla="*/ 31 h 31"/>
                <a:gd name="T30" fmla="*/ 5 w 6"/>
                <a:gd name="T31" fmla="*/ 30 h 31"/>
                <a:gd name="T32" fmla="*/ 6 w 6"/>
                <a:gd name="T33" fmla="*/ 29 h 31"/>
                <a:gd name="T34" fmla="*/ 6 w 6"/>
                <a:gd name="T35" fmla="*/ 28 h 31"/>
                <a:gd name="T36" fmla="*/ 6 w 6"/>
                <a:gd name="T37" fmla="*/ 3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1">
                  <a:moveTo>
                    <a:pt x="6" y="3"/>
                  </a:moveTo>
                  <a:lnTo>
                    <a:pt x="6" y="2"/>
                  </a:lnTo>
                  <a:lnTo>
                    <a:pt x="6" y="1"/>
                  </a:lnTo>
                  <a:lnTo>
                    <a:pt x="5" y="0"/>
                  </a:lnTo>
                  <a:lnTo>
                    <a:pt x="4" y="0"/>
                  </a:lnTo>
                  <a:lnTo>
                    <a:pt x="3" y="0"/>
                  </a:lnTo>
                  <a:lnTo>
                    <a:pt x="2" y="0"/>
                  </a:lnTo>
                  <a:lnTo>
                    <a:pt x="1" y="1"/>
                  </a:lnTo>
                  <a:lnTo>
                    <a:pt x="0" y="2"/>
                  </a:lnTo>
                  <a:lnTo>
                    <a:pt x="0" y="27"/>
                  </a:lnTo>
                  <a:lnTo>
                    <a:pt x="0" y="28"/>
                  </a:lnTo>
                  <a:lnTo>
                    <a:pt x="1" y="29"/>
                  </a:lnTo>
                  <a:lnTo>
                    <a:pt x="2" y="30"/>
                  </a:lnTo>
                  <a:lnTo>
                    <a:pt x="3" y="31"/>
                  </a:lnTo>
                  <a:lnTo>
                    <a:pt x="4" y="31"/>
                  </a:lnTo>
                  <a:lnTo>
                    <a:pt x="5" y="30"/>
                  </a:lnTo>
                  <a:lnTo>
                    <a:pt x="6" y="29"/>
                  </a:lnTo>
                  <a:lnTo>
                    <a:pt x="6" y="28"/>
                  </a:lnTo>
                  <a:lnTo>
                    <a:pt x="6" y="3"/>
                  </a:lnTo>
                  <a:close/>
                </a:path>
              </a:pathLst>
            </a:custGeom>
            <a:solidFill>
              <a:srgbClr val="000000"/>
            </a:solidFill>
            <a:ln w="9525">
              <a:solidFill>
                <a:schemeClr val="tx1"/>
              </a:solidFill>
              <a:round/>
              <a:headEnd/>
              <a:tailEnd/>
            </a:ln>
          </p:spPr>
          <p:txBody>
            <a:bodyPr/>
            <a:lstStyle/>
            <a:p>
              <a:endParaRPr lang="pt-BR"/>
            </a:p>
          </p:txBody>
        </p:sp>
        <p:sp>
          <p:nvSpPr>
            <p:cNvPr id="296629" name="Freeform 693"/>
            <p:cNvSpPr>
              <a:spLocks/>
            </p:cNvSpPr>
            <p:nvPr/>
          </p:nvSpPr>
          <p:spPr bwMode="auto">
            <a:xfrm>
              <a:off x="2204" y="2166"/>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29 h 33"/>
                <a:gd name="T22" fmla="*/ 1 w 6"/>
                <a:gd name="T23" fmla="*/ 30 h 33"/>
                <a:gd name="T24" fmla="*/ 2 w 6"/>
                <a:gd name="T25" fmla="*/ 32 h 33"/>
                <a:gd name="T26" fmla="*/ 3 w 6"/>
                <a:gd name="T27" fmla="*/ 33 h 33"/>
                <a:gd name="T28" fmla="*/ 4 w 6"/>
                <a:gd name="T29" fmla="*/ 33 h 33"/>
                <a:gd name="T30" fmla="*/ 5 w 6"/>
                <a:gd name="T31" fmla="*/ 32 h 33"/>
                <a:gd name="T32" fmla="*/ 6 w 6"/>
                <a:gd name="T33" fmla="*/ 30 h 33"/>
                <a:gd name="T34" fmla="*/ 6 w 6"/>
                <a:gd name="T35" fmla="*/ 29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29"/>
                  </a:lnTo>
                  <a:lnTo>
                    <a:pt x="1" y="30"/>
                  </a:lnTo>
                  <a:lnTo>
                    <a:pt x="2" y="32"/>
                  </a:lnTo>
                  <a:lnTo>
                    <a:pt x="3" y="33"/>
                  </a:lnTo>
                  <a:lnTo>
                    <a:pt x="4" y="33"/>
                  </a:lnTo>
                  <a:lnTo>
                    <a:pt x="5" y="32"/>
                  </a:lnTo>
                  <a:lnTo>
                    <a:pt x="6" y="30"/>
                  </a:lnTo>
                  <a:lnTo>
                    <a:pt x="6" y="29"/>
                  </a:lnTo>
                  <a:lnTo>
                    <a:pt x="6" y="3"/>
                  </a:lnTo>
                  <a:close/>
                </a:path>
              </a:pathLst>
            </a:custGeom>
            <a:solidFill>
              <a:srgbClr val="000000"/>
            </a:solidFill>
            <a:ln w="9525">
              <a:solidFill>
                <a:schemeClr val="tx1"/>
              </a:solidFill>
              <a:round/>
              <a:headEnd/>
              <a:tailEnd/>
            </a:ln>
          </p:spPr>
          <p:txBody>
            <a:bodyPr/>
            <a:lstStyle/>
            <a:p>
              <a:endParaRPr lang="pt-BR"/>
            </a:p>
          </p:txBody>
        </p:sp>
        <p:sp>
          <p:nvSpPr>
            <p:cNvPr id="296630" name="Freeform 694"/>
            <p:cNvSpPr>
              <a:spLocks/>
            </p:cNvSpPr>
            <p:nvPr/>
          </p:nvSpPr>
          <p:spPr bwMode="auto">
            <a:xfrm>
              <a:off x="2204" y="2212"/>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29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29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29"/>
                  </a:lnTo>
                  <a:lnTo>
                    <a:pt x="1" y="31"/>
                  </a:lnTo>
                  <a:lnTo>
                    <a:pt x="2" y="32"/>
                  </a:lnTo>
                  <a:lnTo>
                    <a:pt x="3" y="33"/>
                  </a:lnTo>
                  <a:lnTo>
                    <a:pt x="4" y="33"/>
                  </a:lnTo>
                  <a:lnTo>
                    <a:pt x="5" y="32"/>
                  </a:lnTo>
                  <a:lnTo>
                    <a:pt x="6" y="31"/>
                  </a:lnTo>
                  <a:lnTo>
                    <a:pt x="6" y="29"/>
                  </a:lnTo>
                  <a:lnTo>
                    <a:pt x="6" y="3"/>
                  </a:lnTo>
                  <a:close/>
                </a:path>
              </a:pathLst>
            </a:custGeom>
            <a:solidFill>
              <a:srgbClr val="000000"/>
            </a:solidFill>
            <a:ln w="9525">
              <a:solidFill>
                <a:schemeClr val="tx1"/>
              </a:solidFill>
              <a:round/>
              <a:headEnd/>
              <a:tailEnd/>
            </a:ln>
          </p:spPr>
          <p:txBody>
            <a:bodyPr/>
            <a:lstStyle/>
            <a:p>
              <a:endParaRPr lang="pt-BR"/>
            </a:p>
          </p:txBody>
        </p:sp>
        <p:sp>
          <p:nvSpPr>
            <p:cNvPr id="296631" name="Freeform 695"/>
            <p:cNvSpPr>
              <a:spLocks/>
            </p:cNvSpPr>
            <p:nvPr/>
          </p:nvSpPr>
          <p:spPr bwMode="auto">
            <a:xfrm>
              <a:off x="2204" y="2258"/>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30"/>
                  </a:lnTo>
                  <a:lnTo>
                    <a:pt x="1" y="31"/>
                  </a:lnTo>
                  <a:lnTo>
                    <a:pt x="2" y="32"/>
                  </a:lnTo>
                  <a:lnTo>
                    <a:pt x="3" y="33"/>
                  </a:lnTo>
                  <a:lnTo>
                    <a:pt x="4" y="33"/>
                  </a:lnTo>
                  <a:lnTo>
                    <a:pt x="5" y="32"/>
                  </a:lnTo>
                  <a:lnTo>
                    <a:pt x="6" y="31"/>
                  </a:lnTo>
                  <a:lnTo>
                    <a:pt x="6" y="30"/>
                  </a:lnTo>
                  <a:lnTo>
                    <a:pt x="6" y="3"/>
                  </a:lnTo>
                  <a:close/>
                </a:path>
              </a:pathLst>
            </a:custGeom>
            <a:solidFill>
              <a:srgbClr val="000000"/>
            </a:solidFill>
            <a:ln w="9525">
              <a:solidFill>
                <a:schemeClr val="tx1"/>
              </a:solidFill>
              <a:round/>
              <a:headEnd/>
              <a:tailEnd/>
            </a:ln>
          </p:spPr>
          <p:txBody>
            <a:bodyPr/>
            <a:lstStyle/>
            <a:p>
              <a:endParaRPr lang="pt-BR"/>
            </a:p>
          </p:txBody>
        </p:sp>
        <p:sp>
          <p:nvSpPr>
            <p:cNvPr id="296632" name="Freeform 696"/>
            <p:cNvSpPr>
              <a:spLocks/>
            </p:cNvSpPr>
            <p:nvPr/>
          </p:nvSpPr>
          <p:spPr bwMode="auto">
            <a:xfrm>
              <a:off x="2204" y="2304"/>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9"/>
                  </a:lnTo>
                  <a:lnTo>
                    <a:pt x="0" y="30"/>
                  </a:lnTo>
                  <a:lnTo>
                    <a:pt x="1" y="31"/>
                  </a:lnTo>
                  <a:lnTo>
                    <a:pt x="2" y="32"/>
                  </a:lnTo>
                  <a:lnTo>
                    <a:pt x="3" y="33"/>
                  </a:lnTo>
                  <a:lnTo>
                    <a:pt x="4" y="33"/>
                  </a:lnTo>
                  <a:lnTo>
                    <a:pt x="5" y="32"/>
                  </a:lnTo>
                  <a:lnTo>
                    <a:pt x="6" y="31"/>
                  </a:lnTo>
                  <a:lnTo>
                    <a:pt x="6" y="30"/>
                  </a:lnTo>
                  <a:lnTo>
                    <a:pt x="6" y="3"/>
                  </a:lnTo>
                  <a:close/>
                </a:path>
              </a:pathLst>
            </a:custGeom>
            <a:solidFill>
              <a:srgbClr val="000000"/>
            </a:solidFill>
            <a:ln w="9525">
              <a:solidFill>
                <a:schemeClr val="tx1"/>
              </a:solidFill>
              <a:round/>
              <a:headEnd/>
              <a:tailEnd/>
            </a:ln>
          </p:spPr>
          <p:txBody>
            <a:bodyPr/>
            <a:lstStyle/>
            <a:p>
              <a:endParaRPr lang="pt-BR"/>
            </a:p>
          </p:txBody>
        </p:sp>
        <p:sp>
          <p:nvSpPr>
            <p:cNvPr id="296633" name="Freeform 697"/>
            <p:cNvSpPr>
              <a:spLocks/>
            </p:cNvSpPr>
            <p:nvPr/>
          </p:nvSpPr>
          <p:spPr bwMode="auto">
            <a:xfrm>
              <a:off x="2204" y="2350"/>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9"/>
                  </a:lnTo>
                  <a:lnTo>
                    <a:pt x="0" y="30"/>
                  </a:lnTo>
                  <a:lnTo>
                    <a:pt x="1" y="31"/>
                  </a:lnTo>
                  <a:lnTo>
                    <a:pt x="2" y="32"/>
                  </a:lnTo>
                  <a:lnTo>
                    <a:pt x="3" y="33"/>
                  </a:lnTo>
                  <a:lnTo>
                    <a:pt x="4" y="33"/>
                  </a:lnTo>
                  <a:lnTo>
                    <a:pt x="5" y="32"/>
                  </a:lnTo>
                  <a:lnTo>
                    <a:pt x="6" y="31"/>
                  </a:lnTo>
                  <a:lnTo>
                    <a:pt x="6" y="30"/>
                  </a:lnTo>
                  <a:lnTo>
                    <a:pt x="6" y="3"/>
                  </a:lnTo>
                  <a:close/>
                </a:path>
              </a:pathLst>
            </a:custGeom>
            <a:solidFill>
              <a:srgbClr val="000000"/>
            </a:solidFill>
            <a:ln w="9525">
              <a:solidFill>
                <a:schemeClr val="tx1"/>
              </a:solidFill>
              <a:round/>
              <a:headEnd/>
              <a:tailEnd/>
            </a:ln>
          </p:spPr>
          <p:txBody>
            <a:bodyPr/>
            <a:lstStyle/>
            <a:p>
              <a:endParaRPr lang="pt-BR"/>
            </a:p>
          </p:txBody>
        </p:sp>
        <p:sp>
          <p:nvSpPr>
            <p:cNvPr id="296634" name="Freeform 698"/>
            <p:cNvSpPr>
              <a:spLocks/>
            </p:cNvSpPr>
            <p:nvPr/>
          </p:nvSpPr>
          <p:spPr bwMode="auto">
            <a:xfrm>
              <a:off x="2204" y="2396"/>
              <a:ext cx="6" cy="33"/>
            </a:xfrm>
            <a:custGeom>
              <a:avLst/>
              <a:gdLst>
                <a:gd name="T0" fmla="*/ 6 w 6"/>
                <a:gd name="T1" fmla="*/ 4 h 33"/>
                <a:gd name="T2" fmla="*/ 6 w 6"/>
                <a:gd name="T3" fmla="*/ 3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3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4"/>
                  </a:moveTo>
                  <a:lnTo>
                    <a:pt x="6" y="3"/>
                  </a:lnTo>
                  <a:lnTo>
                    <a:pt x="6" y="1"/>
                  </a:lnTo>
                  <a:lnTo>
                    <a:pt x="5" y="0"/>
                  </a:lnTo>
                  <a:lnTo>
                    <a:pt x="4" y="0"/>
                  </a:lnTo>
                  <a:lnTo>
                    <a:pt x="3" y="0"/>
                  </a:lnTo>
                  <a:lnTo>
                    <a:pt x="2" y="0"/>
                  </a:lnTo>
                  <a:lnTo>
                    <a:pt x="1" y="1"/>
                  </a:lnTo>
                  <a:lnTo>
                    <a:pt x="0" y="3"/>
                  </a:lnTo>
                  <a:lnTo>
                    <a:pt x="0" y="29"/>
                  </a:lnTo>
                  <a:lnTo>
                    <a:pt x="0" y="30"/>
                  </a:lnTo>
                  <a:lnTo>
                    <a:pt x="1" y="31"/>
                  </a:lnTo>
                  <a:lnTo>
                    <a:pt x="2" y="32"/>
                  </a:lnTo>
                  <a:lnTo>
                    <a:pt x="3" y="33"/>
                  </a:lnTo>
                  <a:lnTo>
                    <a:pt x="4" y="33"/>
                  </a:lnTo>
                  <a:lnTo>
                    <a:pt x="5" y="32"/>
                  </a:lnTo>
                  <a:lnTo>
                    <a:pt x="6" y="31"/>
                  </a:lnTo>
                  <a:lnTo>
                    <a:pt x="6" y="30"/>
                  </a:lnTo>
                  <a:lnTo>
                    <a:pt x="6" y="4"/>
                  </a:lnTo>
                  <a:close/>
                </a:path>
              </a:pathLst>
            </a:custGeom>
            <a:solidFill>
              <a:srgbClr val="000000"/>
            </a:solidFill>
            <a:ln w="9525">
              <a:solidFill>
                <a:schemeClr val="tx1"/>
              </a:solidFill>
              <a:round/>
              <a:headEnd/>
              <a:tailEnd/>
            </a:ln>
          </p:spPr>
          <p:txBody>
            <a:bodyPr/>
            <a:lstStyle/>
            <a:p>
              <a:endParaRPr lang="pt-BR"/>
            </a:p>
          </p:txBody>
        </p:sp>
        <p:sp>
          <p:nvSpPr>
            <p:cNvPr id="296635" name="Freeform 699"/>
            <p:cNvSpPr>
              <a:spLocks/>
            </p:cNvSpPr>
            <p:nvPr/>
          </p:nvSpPr>
          <p:spPr bwMode="auto">
            <a:xfrm>
              <a:off x="2204" y="2442"/>
              <a:ext cx="6" cy="33"/>
            </a:xfrm>
            <a:custGeom>
              <a:avLst/>
              <a:gdLst>
                <a:gd name="T0" fmla="*/ 6 w 6"/>
                <a:gd name="T1" fmla="*/ 4 h 33"/>
                <a:gd name="T2" fmla="*/ 6 w 6"/>
                <a:gd name="T3" fmla="*/ 3 h 33"/>
                <a:gd name="T4" fmla="*/ 6 w 6"/>
                <a:gd name="T5" fmla="*/ 2 h 33"/>
                <a:gd name="T6" fmla="*/ 5 w 6"/>
                <a:gd name="T7" fmla="*/ 0 h 33"/>
                <a:gd name="T8" fmla="*/ 4 w 6"/>
                <a:gd name="T9" fmla="*/ 0 h 33"/>
                <a:gd name="T10" fmla="*/ 3 w 6"/>
                <a:gd name="T11" fmla="*/ 0 h 33"/>
                <a:gd name="T12" fmla="*/ 2 w 6"/>
                <a:gd name="T13" fmla="*/ 0 h 33"/>
                <a:gd name="T14" fmla="*/ 1 w 6"/>
                <a:gd name="T15" fmla="*/ 2 h 33"/>
                <a:gd name="T16" fmla="*/ 0 w 6"/>
                <a:gd name="T17" fmla="*/ 3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4"/>
                  </a:moveTo>
                  <a:lnTo>
                    <a:pt x="6" y="3"/>
                  </a:lnTo>
                  <a:lnTo>
                    <a:pt x="6" y="2"/>
                  </a:lnTo>
                  <a:lnTo>
                    <a:pt x="5" y="0"/>
                  </a:lnTo>
                  <a:lnTo>
                    <a:pt x="4" y="0"/>
                  </a:lnTo>
                  <a:lnTo>
                    <a:pt x="3" y="0"/>
                  </a:lnTo>
                  <a:lnTo>
                    <a:pt x="2" y="0"/>
                  </a:lnTo>
                  <a:lnTo>
                    <a:pt x="1" y="2"/>
                  </a:lnTo>
                  <a:lnTo>
                    <a:pt x="0" y="3"/>
                  </a:lnTo>
                  <a:lnTo>
                    <a:pt x="0" y="29"/>
                  </a:lnTo>
                  <a:lnTo>
                    <a:pt x="0" y="30"/>
                  </a:lnTo>
                  <a:lnTo>
                    <a:pt x="1" y="31"/>
                  </a:lnTo>
                  <a:lnTo>
                    <a:pt x="2" y="32"/>
                  </a:lnTo>
                  <a:lnTo>
                    <a:pt x="3" y="33"/>
                  </a:lnTo>
                  <a:lnTo>
                    <a:pt x="4" y="33"/>
                  </a:lnTo>
                  <a:lnTo>
                    <a:pt x="5" y="32"/>
                  </a:lnTo>
                  <a:lnTo>
                    <a:pt x="6" y="31"/>
                  </a:lnTo>
                  <a:lnTo>
                    <a:pt x="6" y="30"/>
                  </a:lnTo>
                  <a:lnTo>
                    <a:pt x="6" y="4"/>
                  </a:lnTo>
                  <a:close/>
                </a:path>
              </a:pathLst>
            </a:custGeom>
            <a:solidFill>
              <a:srgbClr val="000000"/>
            </a:solidFill>
            <a:ln w="9525">
              <a:solidFill>
                <a:schemeClr val="tx1"/>
              </a:solidFill>
              <a:round/>
              <a:headEnd/>
              <a:tailEnd/>
            </a:ln>
          </p:spPr>
          <p:txBody>
            <a:bodyPr/>
            <a:lstStyle/>
            <a:p>
              <a:endParaRPr lang="pt-BR"/>
            </a:p>
          </p:txBody>
        </p:sp>
        <p:sp>
          <p:nvSpPr>
            <p:cNvPr id="296636" name="Freeform 700"/>
            <p:cNvSpPr>
              <a:spLocks/>
            </p:cNvSpPr>
            <p:nvPr/>
          </p:nvSpPr>
          <p:spPr bwMode="auto">
            <a:xfrm>
              <a:off x="2204" y="2489"/>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29 h 33"/>
                <a:gd name="T22" fmla="*/ 1 w 6"/>
                <a:gd name="T23" fmla="*/ 30 h 33"/>
                <a:gd name="T24" fmla="*/ 2 w 6"/>
                <a:gd name="T25" fmla="*/ 31 h 33"/>
                <a:gd name="T26" fmla="*/ 3 w 6"/>
                <a:gd name="T27" fmla="*/ 33 h 33"/>
                <a:gd name="T28" fmla="*/ 4 w 6"/>
                <a:gd name="T29" fmla="*/ 33 h 33"/>
                <a:gd name="T30" fmla="*/ 5 w 6"/>
                <a:gd name="T31" fmla="*/ 31 h 33"/>
                <a:gd name="T32" fmla="*/ 6 w 6"/>
                <a:gd name="T33" fmla="*/ 30 h 33"/>
                <a:gd name="T34" fmla="*/ 6 w 6"/>
                <a:gd name="T35" fmla="*/ 29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29"/>
                  </a:lnTo>
                  <a:lnTo>
                    <a:pt x="1" y="30"/>
                  </a:lnTo>
                  <a:lnTo>
                    <a:pt x="2" y="31"/>
                  </a:lnTo>
                  <a:lnTo>
                    <a:pt x="3" y="33"/>
                  </a:lnTo>
                  <a:lnTo>
                    <a:pt x="4" y="33"/>
                  </a:lnTo>
                  <a:lnTo>
                    <a:pt x="5" y="31"/>
                  </a:lnTo>
                  <a:lnTo>
                    <a:pt x="6" y="30"/>
                  </a:lnTo>
                  <a:lnTo>
                    <a:pt x="6" y="29"/>
                  </a:lnTo>
                  <a:lnTo>
                    <a:pt x="6" y="3"/>
                  </a:lnTo>
                  <a:close/>
                </a:path>
              </a:pathLst>
            </a:custGeom>
            <a:solidFill>
              <a:srgbClr val="000000"/>
            </a:solidFill>
            <a:ln w="9525">
              <a:solidFill>
                <a:schemeClr val="tx1"/>
              </a:solidFill>
              <a:round/>
              <a:headEnd/>
              <a:tailEnd/>
            </a:ln>
          </p:spPr>
          <p:txBody>
            <a:bodyPr/>
            <a:lstStyle/>
            <a:p>
              <a:endParaRPr lang="pt-BR"/>
            </a:p>
          </p:txBody>
        </p:sp>
        <p:sp>
          <p:nvSpPr>
            <p:cNvPr id="296637" name="Freeform 701"/>
            <p:cNvSpPr>
              <a:spLocks/>
            </p:cNvSpPr>
            <p:nvPr/>
          </p:nvSpPr>
          <p:spPr bwMode="auto">
            <a:xfrm>
              <a:off x="2204" y="2535"/>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29 h 33"/>
                <a:gd name="T22" fmla="*/ 1 w 6"/>
                <a:gd name="T23" fmla="*/ 30 h 33"/>
                <a:gd name="T24" fmla="*/ 2 w 6"/>
                <a:gd name="T25" fmla="*/ 32 h 33"/>
                <a:gd name="T26" fmla="*/ 3 w 6"/>
                <a:gd name="T27" fmla="*/ 33 h 33"/>
                <a:gd name="T28" fmla="*/ 4 w 6"/>
                <a:gd name="T29" fmla="*/ 33 h 33"/>
                <a:gd name="T30" fmla="*/ 5 w 6"/>
                <a:gd name="T31" fmla="*/ 32 h 33"/>
                <a:gd name="T32" fmla="*/ 6 w 6"/>
                <a:gd name="T33" fmla="*/ 30 h 33"/>
                <a:gd name="T34" fmla="*/ 6 w 6"/>
                <a:gd name="T35" fmla="*/ 29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29"/>
                  </a:lnTo>
                  <a:lnTo>
                    <a:pt x="1" y="30"/>
                  </a:lnTo>
                  <a:lnTo>
                    <a:pt x="2" y="32"/>
                  </a:lnTo>
                  <a:lnTo>
                    <a:pt x="3" y="33"/>
                  </a:lnTo>
                  <a:lnTo>
                    <a:pt x="4" y="33"/>
                  </a:lnTo>
                  <a:lnTo>
                    <a:pt x="5" y="32"/>
                  </a:lnTo>
                  <a:lnTo>
                    <a:pt x="6" y="30"/>
                  </a:lnTo>
                  <a:lnTo>
                    <a:pt x="6" y="29"/>
                  </a:lnTo>
                  <a:lnTo>
                    <a:pt x="6" y="3"/>
                  </a:lnTo>
                  <a:close/>
                </a:path>
              </a:pathLst>
            </a:custGeom>
            <a:solidFill>
              <a:srgbClr val="000000"/>
            </a:solidFill>
            <a:ln w="9525">
              <a:solidFill>
                <a:schemeClr val="tx1"/>
              </a:solidFill>
              <a:round/>
              <a:headEnd/>
              <a:tailEnd/>
            </a:ln>
          </p:spPr>
          <p:txBody>
            <a:bodyPr/>
            <a:lstStyle/>
            <a:p>
              <a:endParaRPr lang="pt-BR"/>
            </a:p>
          </p:txBody>
        </p:sp>
        <p:sp>
          <p:nvSpPr>
            <p:cNvPr id="296638" name="Freeform 702"/>
            <p:cNvSpPr>
              <a:spLocks/>
            </p:cNvSpPr>
            <p:nvPr/>
          </p:nvSpPr>
          <p:spPr bwMode="auto">
            <a:xfrm>
              <a:off x="2204" y="2581"/>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29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29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29"/>
                  </a:lnTo>
                  <a:lnTo>
                    <a:pt x="1" y="31"/>
                  </a:lnTo>
                  <a:lnTo>
                    <a:pt x="2" y="32"/>
                  </a:lnTo>
                  <a:lnTo>
                    <a:pt x="3" y="33"/>
                  </a:lnTo>
                  <a:lnTo>
                    <a:pt x="4" y="33"/>
                  </a:lnTo>
                  <a:lnTo>
                    <a:pt x="5" y="32"/>
                  </a:lnTo>
                  <a:lnTo>
                    <a:pt x="6" y="31"/>
                  </a:lnTo>
                  <a:lnTo>
                    <a:pt x="6" y="29"/>
                  </a:lnTo>
                  <a:lnTo>
                    <a:pt x="6" y="3"/>
                  </a:lnTo>
                  <a:close/>
                </a:path>
              </a:pathLst>
            </a:custGeom>
            <a:solidFill>
              <a:srgbClr val="000000"/>
            </a:solidFill>
            <a:ln w="9525">
              <a:solidFill>
                <a:schemeClr val="tx1"/>
              </a:solidFill>
              <a:round/>
              <a:headEnd/>
              <a:tailEnd/>
            </a:ln>
          </p:spPr>
          <p:txBody>
            <a:bodyPr/>
            <a:lstStyle/>
            <a:p>
              <a:endParaRPr lang="pt-BR"/>
            </a:p>
          </p:txBody>
        </p:sp>
        <p:sp>
          <p:nvSpPr>
            <p:cNvPr id="296639" name="Freeform 703"/>
            <p:cNvSpPr>
              <a:spLocks/>
            </p:cNvSpPr>
            <p:nvPr/>
          </p:nvSpPr>
          <p:spPr bwMode="auto">
            <a:xfrm>
              <a:off x="2204" y="2627"/>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9"/>
                  </a:lnTo>
                  <a:lnTo>
                    <a:pt x="0" y="30"/>
                  </a:lnTo>
                  <a:lnTo>
                    <a:pt x="1" y="31"/>
                  </a:lnTo>
                  <a:lnTo>
                    <a:pt x="2" y="32"/>
                  </a:lnTo>
                  <a:lnTo>
                    <a:pt x="3" y="33"/>
                  </a:lnTo>
                  <a:lnTo>
                    <a:pt x="4" y="33"/>
                  </a:lnTo>
                  <a:lnTo>
                    <a:pt x="5" y="32"/>
                  </a:lnTo>
                  <a:lnTo>
                    <a:pt x="6" y="31"/>
                  </a:lnTo>
                  <a:lnTo>
                    <a:pt x="6" y="30"/>
                  </a:lnTo>
                  <a:lnTo>
                    <a:pt x="6" y="3"/>
                  </a:lnTo>
                  <a:close/>
                </a:path>
              </a:pathLst>
            </a:custGeom>
            <a:solidFill>
              <a:srgbClr val="000000"/>
            </a:solidFill>
            <a:ln w="9525">
              <a:solidFill>
                <a:schemeClr val="tx1"/>
              </a:solidFill>
              <a:round/>
              <a:headEnd/>
              <a:tailEnd/>
            </a:ln>
          </p:spPr>
          <p:txBody>
            <a:bodyPr/>
            <a:lstStyle/>
            <a:p>
              <a:endParaRPr lang="pt-BR"/>
            </a:p>
          </p:txBody>
        </p:sp>
        <p:sp>
          <p:nvSpPr>
            <p:cNvPr id="296640" name="Freeform 704"/>
            <p:cNvSpPr>
              <a:spLocks/>
            </p:cNvSpPr>
            <p:nvPr/>
          </p:nvSpPr>
          <p:spPr bwMode="auto">
            <a:xfrm>
              <a:off x="2204" y="2673"/>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9"/>
                  </a:lnTo>
                  <a:lnTo>
                    <a:pt x="0" y="30"/>
                  </a:lnTo>
                  <a:lnTo>
                    <a:pt x="1" y="31"/>
                  </a:lnTo>
                  <a:lnTo>
                    <a:pt x="2" y="32"/>
                  </a:lnTo>
                  <a:lnTo>
                    <a:pt x="3" y="33"/>
                  </a:lnTo>
                  <a:lnTo>
                    <a:pt x="4" y="33"/>
                  </a:lnTo>
                  <a:lnTo>
                    <a:pt x="5" y="32"/>
                  </a:lnTo>
                  <a:lnTo>
                    <a:pt x="6" y="31"/>
                  </a:lnTo>
                  <a:lnTo>
                    <a:pt x="6" y="30"/>
                  </a:lnTo>
                  <a:lnTo>
                    <a:pt x="6" y="3"/>
                  </a:lnTo>
                  <a:close/>
                </a:path>
              </a:pathLst>
            </a:custGeom>
            <a:solidFill>
              <a:srgbClr val="000000"/>
            </a:solidFill>
            <a:ln w="9525">
              <a:solidFill>
                <a:schemeClr val="tx1"/>
              </a:solidFill>
              <a:round/>
              <a:headEnd/>
              <a:tailEnd/>
            </a:ln>
          </p:spPr>
          <p:txBody>
            <a:bodyPr/>
            <a:lstStyle/>
            <a:p>
              <a:endParaRPr lang="pt-BR"/>
            </a:p>
          </p:txBody>
        </p:sp>
        <p:sp>
          <p:nvSpPr>
            <p:cNvPr id="296641" name="Freeform 705"/>
            <p:cNvSpPr>
              <a:spLocks/>
            </p:cNvSpPr>
            <p:nvPr/>
          </p:nvSpPr>
          <p:spPr bwMode="auto">
            <a:xfrm>
              <a:off x="2204" y="2719"/>
              <a:ext cx="6" cy="33"/>
            </a:xfrm>
            <a:custGeom>
              <a:avLst/>
              <a:gdLst>
                <a:gd name="T0" fmla="*/ 6 w 6"/>
                <a:gd name="T1" fmla="*/ 4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4"/>
                  </a:moveTo>
                  <a:lnTo>
                    <a:pt x="6" y="2"/>
                  </a:lnTo>
                  <a:lnTo>
                    <a:pt x="6" y="1"/>
                  </a:lnTo>
                  <a:lnTo>
                    <a:pt x="5" y="0"/>
                  </a:lnTo>
                  <a:lnTo>
                    <a:pt x="4" y="0"/>
                  </a:lnTo>
                  <a:lnTo>
                    <a:pt x="3" y="0"/>
                  </a:lnTo>
                  <a:lnTo>
                    <a:pt x="2" y="0"/>
                  </a:lnTo>
                  <a:lnTo>
                    <a:pt x="1" y="1"/>
                  </a:lnTo>
                  <a:lnTo>
                    <a:pt x="0" y="2"/>
                  </a:lnTo>
                  <a:lnTo>
                    <a:pt x="0" y="29"/>
                  </a:lnTo>
                  <a:lnTo>
                    <a:pt x="0" y="30"/>
                  </a:lnTo>
                  <a:lnTo>
                    <a:pt x="1" y="31"/>
                  </a:lnTo>
                  <a:lnTo>
                    <a:pt x="2" y="32"/>
                  </a:lnTo>
                  <a:lnTo>
                    <a:pt x="3" y="33"/>
                  </a:lnTo>
                  <a:lnTo>
                    <a:pt x="4" y="33"/>
                  </a:lnTo>
                  <a:lnTo>
                    <a:pt x="5" y="32"/>
                  </a:lnTo>
                  <a:lnTo>
                    <a:pt x="6" y="31"/>
                  </a:lnTo>
                  <a:lnTo>
                    <a:pt x="6" y="30"/>
                  </a:lnTo>
                  <a:lnTo>
                    <a:pt x="6" y="4"/>
                  </a:lnTo>
                  <a:close/>
                </a:path>
              </a:pathLst>
            </a:custGeom>
            <a:solidFill>
              <a:srgbClr val="000000"/>
            </a:solidFill>
            <a:ln w="9525">
              <a:solidFill>
                <a:schemeClr val="tx1"/>
              </a:solidFill>
              <a:round/>
              <a:headEnd/>
              <a:tailEnd/>
            </a:ln>
          </p:spPr>
          <p:txBody>
            <a:bodyPr/>
            <a:lstStyle/>
            <a:p>
              <a:endParaRPr lang="pt-BR"/>
            </a:p>
          </p:txBody>
        </p:sp>
        <p:sp>
          <p:nvSpPr>
            <p:cNvPr id="296642" name="Freeform 706"/>
            <p:cNvSpPr>
              <a:spLocks/>
            </p:cNvSpPr>
            <p:nvPr/>
          </p:nvSpPr>
          <p:spPr bwMode="auto">
            <a:xfrm>
              <a:off x="2204" y="2765"/>
              <a:ext cx="6" cy="33"/>
            </a:xfrm>
            <a:custGeom>
              <a:avLst/>
              <a:gdLst>
                <a:gd name="T0" fmla="*/ 6 w 6"/>
                <a:gd name="T1" fmla="*/ 4 h 33"/>
                <a:gd name="T2" fmla="*/ 6 w 6"/>
                <a:gd name="T3" fmla="*/ 3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3 h 33"/>
                <a:gd name="T18" fmla="*/ 0 w 6"/>
                <a:gd name="T19" fmla="*/ 29 h 33"/>
                <a:gd name="T20" fmla="*/ 0 w 6"/>
                <a:gd name="T21" fmla="*/ 30 h 33"/>
                <a:gd name="T22" fmla="*/ 1 w 6"/>
                <a:gd name="T23" fmla="*/ 31 h 33"/>
                <a:gd name="T24" fmla="*/ 2 w 6"/>
                <a:gd name="T25" fmla="*/ 32 h 33"/>
                <a:gd name="T26" fmla="*/ 3 w 6"/>
                <a:gd name="T27" fmla="*/ 33 h 33"/>
                <a:gd name="T28" fmla="*/ 4 w 6"/>
                <a:gd name="T29" fmla="*/ 33 h 33"/>
                <a:gd name="T30" fmla="*/ 5 w 6"/>
                <a:gd name="T31" fmla="*/ 32 h 33"/>
                <a:gd name="T32" fmla="*/ 6 w 6"/>
                <a:gd name="T33" fmla="*/ 31 h 33"/>
                <a:gd name="T34" fmla="*/ 6 w 6"/>
                <a:gd name="T35" fmla="*/ 30 h 33"/>
                <a:gd name="T36" fmla="*/ 6 w 6"/>
                <a:gd name="T37" fmla="*/ 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4"/>
                  </a:moveTo>
                  <a:lnTo>
                    <a:pt x="6" y="3"/>
                  </a:lnTo>
                  <a:lnTo>
                    <a:pt x="6" y="1"/>
                  </a:lnTo>
                  <a:lnTo>
                    <a:pt x="5" y="0"/>
                  </a:lnTo>
                  <a:lnTo>
                    <a:pt x="4" y="0"/>
                  </a:lnTo>
                  <a:lnTo>
                    <a:pt x="3" y="0"/>
                  </a:lnTo>
                  <a:lnTo>
                    <a:pt x="2" y="0"/>
                  </a:lnTo>
                  <a:lnTo>
                    <a:pt x="1" y="1"/>
                  </a:lnTo>
                  <a:lnTo>
                    <a:pt x="0" y="3"/>
                  </a:lnTo>
                  <a:lnTo>
                    <a:pt x="0" y="29"/>
                  </a:lnTo>
                  <a:lnTo>
                    <a:pt x="0" y="30"/>
                  </a:lnTo>
                  <a:lnTo>
                    <a:pt x="1" y="31"/>
                  </a:lnTo>
                  <a:lnTo>
                    <a:pt x="2" y="32"/>
                  </a:lnTo>
                  <a:lnTo>
                    <a:pt x="3" y="33"/>
                  </a:lnTo>
                  <a:lnTo>
                    <a:pt x="4" y="33"/>
                  </a:lnTo>
                  <a:lnTo>
                    <a:pt x="5" y="32"/>
                  </a:lnTo>
                  <a:lnTo>
                    <a:pt x="6" y="31"/>
                  </a:lnTo>
                  <a:lnTo>
                    <a:pt x="6" y="30"/>
                  </a:lnTo>
                  <a:lnTo>
                    <a:pt x="6" y="4"/>
                  </a:lnTo>
                  <a:close/>
                </a:path>
              </a:pathLst>
            </a:custGeom>
            <a:solidFill>
              <a:srgbClr val="000000"/>
            </a:solidFill>
            <a:ln w="9525">
              <a:solidFill>
                <a:schemeClr val="tx1"/>
              </a:solidFill>
              <a:round/>
              <a:headEnd/>
              <a:tailEnd/>
            </a:ln>
          </p:spPr>
          <p:txBody>
            <a:bodyPr/>
            <a:lstStyle/>
            <a:p>
              <a:endParaRPr lang="pt-BR"/>
            </a:p>
          </p:txBody>
        </p:sp>
        <p:sp>
          <p:nvSpPr>
            <p:cNvPr id="296643" name="Freeform 707"/>
            <p:cNvSpPr>
              <a:spLocks/>
            </p:cNvSpPr>
            <p:nvPr/>
          </p:nvSpPr>
          <p:spPr bwMode="auto">
            <a:xfrm>
              <a:off x="2204" y="2812"/>
              <a:ext cx="6" cy="32"/>
            </a:xfrm>
            <a:custGeom>
              <a:avLst/>
              <a:gdLst>
                <a:gd name="T0" fmla="*/ 6 w 6"/>
                <a:gd name="T1" fmla="*/ 3 h 32"/>
                <a:gd name="T2" fmla="*/ 6 w 6"/>
                <a:gd name="T3" fmla="*/ 2 h 32"/>
                <a:gd name="T4" fmla="*/ 6 w 6"/>
                <a:gd name="T5" fmla="*/ 1 h 32"/>
                <a:gd name="T6" fmla="*/ 5 w 6"/>
                <a:gd name="T7" fmla="*/ 0 h 32"/>
                <a:gd name="T8" fmla="*/ 4 w 6"/>
                <a:gd name="T9" fmla="*/ 0 h 32"/>
                <a:gd name="T10" fmla="*/ 3 w 6"/>
                <a:gd name="T11" fmla="*/ 0 h 32"/>
                <a:gd name="T12" fmla="*/ 2 w 6"/>
                <a:gd name="T13" fmla="*/ 0 h 32"/>
                <a:gd name="T14" fmla="*/ 1 w 6"/>
                <a:gd name="T15" fmla="*/ 1 h 32"/>
                <a:gd name="T16" fmla="*/ 0 w 6"/>
                <a:gd name="T17" fmla="*/ 2 h 32"/>
                <a:gd name="T18" fmla="*/ 0 w 6"/>
                <a:gd name="T19" fmla="*/ 28 h 32"/>
                <a:gd name="T20" fmla="*/ 0 w 6"/>
                <a:gd name="T21" fmla="*/ 29 h 32"/>
                <a:gd name="T22" fmla="*/ 1 w 6"/>
                <a:gd name="T23" fmla="*/ 30 h 32"/>
                <a:gd name="T24" fmla="*/ 2 w 6"/>
                <a:gd name="T25" fmla="*/ 31 h 32"/>
                <a:gd name="T26" fmla="*/ 3 w 6"/>
                <a:gd name="T27" fmla="*/ 32 h 32"/>
                <a:gd name="T28" fmla="*/ 4 w 6"/>
                <a:gd name="T29" fmla="*/ 32 h 32"/>
                <a:gd name="T30" fmla="*/ 5 w 6"/>
                <a:gd name="T31" fmla="*/ 31 h 32"/>
                <a:gd name="T32" fmla="*/ 6 w 6"/>
                <a:gd name="T33" fmla="*/ 30 h 32"/>
                <a:gd name="T34" fmla="*/ 6 w 6"/>
                <a:gd name="T35" fmla="*/ 29 h 32"/>
                <a:gd name="T36" fmla="*/ 6 w 6"/>
                <a:gd name="T37" fmla="*/ 3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2">
                  <a:moveTo>
                    <a:pt x="6" y="3"/>
                  </a:moveTo>
                  <a:lnTo>
                    <a:pt x="6" y="2"/>
                  </a:lnTo>
                  <a:lnTo>
                    <a:pt x="6" y="1"/>
                  </a:lnTo>
                  <a:lnTo>
                    <a:pt x="5" y="0"/>
                  </a:lnTo>
                  <a:lnTo>
                    <a:pt x="4" y="0"/>
                  </a:lnTo>
                  <a:lnTo>
                    <a:pt x="3" y="0"/>
                  </a:lnTo>
                  <a:lnTo>
                    <a:pt x="2" y="0"/>
                  </a:lnTo>
                  <a:lnTo>
                    <a:pt x="1" y="1"/>
                  </a:lnTo>
                  <a:lnTo>
                    <a:pt x="0" y="2"/>
                  </a:lnTo>
                  <a:lnTo>
                    <a:pt x="0" y="28"/>
                  </a:lnTo>
                  <a:lnTo>
                    <a:pt x="0" y="29"/>
                  </a:lnTo>
                  <a:lnTo>
                    <a:pt x="1" y="30"/>
                  </a:lnTo>
                  <a:lnTo>
                    <a:pt x="2" y="31"/>
                  </a:lnTo>
                  <a:lnTo>
                    <a:pt x="3" y="32"/>
                  </a:lnTo>
                  <a:lnTo>
                    <a:pt x="4" y="32"/>
                  </a:lnTo>
                  <a:lnTo>
                    <a:pt x="5" y="31"/>
                  </a:lnTo>
                  <a:lnTo>
                    <a:pt x="6" y="30"/>
                  </a:lnTo>
                  <a:lnTo>
                    <a:pt x="6" y="29"/>
                  </a:lnTo>
                  <a:lnTo>
                    <a:pt x="6" y="3"/>
                  </a:lnTo>
                  <a:close/>
                </a:path>
              </a:pathLst>
            </a:custGeom>
            <a:solidFill>
              <a:srgbClr val="000000"/>
            </a:solidFill>
            <a:ln w="9525">
              <a:solidFill>
                <a:schemeClr val="tx1"/>
              </a:solidFill>
              <a:round/>
              <a:headEnd/>
              <a:tailEnd/>
            </a:ln>
          </p:spPr>
          <p:txBody>
            <a:bodyPr/>
            <a:lstStyle/>
            <a:p>
              <a:endParaRPr lang="pt-BR"/>
            </a:p>
          </p:txBody>
        </p:sp>
        <p:sp>
          <p:nvSpPr>
            <p:cNvPr id="296644" name="Freeform 708"/>
            <p:cNvSpPr>
              <a:spLocks/>
            </p:cNvSpPr>
            <p:nvPr/>
          </p:nvSpPr>
          <p:spPr bwMode="auto">
            <a:xfrm>
              <a:off x="2204" y="2858"/>
              <a:ext cx="6" cy="33"/>
            </a:xfrm>
            <a:custGeom>
              <a:avLst/>
              <a:gdLst>
                <a:gd name="T0" fmla="*/ 6 w 6"/>
                <a:gd name="T1" fmla="*/ 3 h 33"/>
                <a:gd name="T2" fmla="*/ 6 w 6"/>
                <a:gd name="T3" fmla="*/ 2 h 33"/>
                <a:gd name="T4" fmla="*/ 6 w 6"/>
                <a:gd name="T5" fmla="*/ 1 h 33"/>
                <a:gd name="T6" fmla="*/ 5 w 6"/>
                <a:gd name="T7" fmla="*/ 0 h 33"/>
                <a:gd name="T8" fmla="*/ 4 w 6"/>
                <a:gd name="T9" fmla="*/ 0 h 33"/>
                <a:gd name="T10" fmla="*/ 3 w 6"/>
                <a:gd name="T11" fmla="*/ 0 h 33"/>
                <a:gd name="T12" fmla="*/ 2 w 6"/>
                <a:gd name="T13" fmla="*/ 0 h 33"/>
                <a:gd name="T14" fmla="*/ 1 w 6"/>
                <a:gd name="T15" fmla="*/ 1 h 33"/>
                <a:gd name="T16" fmla="*/ 0 w 6"/>
                <a:gd name="T17" fmla="*/ 2 h 33"/>
                <a:gd name="T18" fmla="*/ 0 w 6"/>
                <a:gd name="T19" fmla="*/ 28 h 33"/>
                <a:gd name="T20" fmla="*/ 0 w 6"/>
                <a:gd name="T21" fmla="*/ 29 h 33"/>
                <a:gd name="T22" fmla="*/ 1 w 6"/>
                <a:gd name="T23" fmla="*/ 30 h 33"/>
                <a:gd name="T24" fmla="*/ 2 w 6"/>
                <a:gd name="T25" fmla="*/ 31 h 33"/>
                <a:gd name="T26" fmla="*/ 3 w 6"/>
                <a:gd name="T27" fmla="*/ 33 h 33"/>
                <a:gd name="T28" fmla="*/ 4 w 6"/>
                <a:gd name="T29" fmla="*/ 33 h 33"/>
                <a:gd name="T30" fmla="*/ 5 w 6"/>
                <a:gd name="T31" fmla="*/ 31 h 33"/>
                <a:gd name="T32" fmla="*/ 6 w 6"/>
                <a:gd name="T33" fmla="*/ 30 h 33"/>
                <a:gd name="T34" fmla="*/ 6 w 6"/>
                <a:gd name="T35" fmla="*/ 29 h 33"/>
                <a:gd name="T36" fmla="*/ 6 w 6"/>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3">
                  <a:moveTo>
                    <a:pt x="6" y="3"/>
                  </a:moveTo>
                  <a:lnTo>
                    <a:pt x="6" y="2"/>
                  </a:lnTo>
                  <a:lnTo>
                    <a:pt x="6" y="1"/>
                  </a:lnTo>
                  <a:lnTo>
                    <a:pt x="5" y="0"/>
                  </a:lnTo>
                  <a:lnTo>
                    <a:pt x="4" y="0"/>
                  </a:lnTo>
                  <a:lnTo>
                    <a:pt x="3" y="0"/>
                  </a:lnTo>
                  <a:lnTo>
                    <a:pt x="2" y="0"/>
                  </a:lnTo>
                  <a:lnTo>
                    <a:pt x="1" y="1"/>
                  </a:lnTo>
                  <a:lnTo>
                    <a:pt x="0" y="2"/>
                  </a:lnTo>
                  <a:lnTo>
                    <a:pt x="0" y="28"/>
                  </a:lnTo>
                  <a:lnTo>
                    <a:pt x="0" y="29"/>
                  </a:lnTo>
                  <a:lnTo>
                    <a:pt x="1" y="30"/>
                  </a:lnTo>
                  <a:lnTo>
                    <a:pt x="2" y="31"/>
                  </a:lnTo>
                  <a:lnTo>
                    <a:pt x="3" y="33"/>
                  </a:lnTo>
                  <a:lnTo>
                    <a:pt x="4" y="33"/>
                  </a:lnTo>
                  <a:lnTo>
                    <a:pt x="5" y="31"/>
                  </a:lnTo>
                  <a:lnTo>
                    <a:pt x="6" y="30"/>
                  </a:lnTo>
                  <a:lnTo>
                    <a:pt x="6" y="29"/>
                  </a:lnTo>
                  <a:lnTo>
                    <a:pt x="6" y="3"/>
                  </a:lnTo>
                  <a:close/>
                </a:path>
              </a:pathLst>
            </a:custGeom>
            <a:solidFill>
              <a:srgbClr val="000000"/>
            </a:solidFill>
            <a:ln w="9525">
              <a:solidFill>
                <a:schemeClr val="tx1"/>
              </a:solidFill>
              <a:round/>
              <a:headEnd/>
              <a:tailEnd/>
            </a:ln>
          </p:spPr>
          <p:txBody>
            <a:bodyPr/>
            <a:lstStyle/>
            <a:p>
              <a:endParaRPr lang="pt-BR"/>
            </a:p>
          </p:txBody>
        </p:sp>
        <p:sp>
          <p:nvSpPr>
            <p:cNvPr id="296645" name="Freeform 709"/>
            <p:cNvSpPr>
              <a:spLocks/>
            </p:cNvSpPr>
            <p:nvPr/>
          </p:nvSpPr>
          <p:spPr bwMode="auto">
            <a:xfrm>
              <a:off x="2204" y="2904"/>
              <a:ext cx="6" cy="13"/>
            </a:xfrm>
            <a:custGeom>
              <a:avLst/>
              <a:gdLst>
                <a:gd name="T0" fmla="*/ 6 w 6"/>
                <a:gd name="T1" fmla="*/ 3 h 13"/>
                <a:gd name="T2" fmla="*/ 6 w 6"/>
                <a:gd name="T3" fmla="*/ 2 h 13"/>
                <a:gd name="T4" fmla="*/ 6 w 6"/>
                <a:gd name="T5" fmla="*/ 1 h 13"/>
                <a:gd name="T6" fmla="*/ 5 w 6"/>
                <a:gd name="T7" fmla="*/ 0 h 13"/>
                <a:gd name="T8" fmla="*/ 4 w 6"/>
                <a:gd name="T9" fmla="*/ 0 h 13"/>
                <a:gd name="T10" fmla="*/ 3 w 6"/>
                <a:gd name="T11" fmla="*/ 0 h 13"/>
                <a:gd name="T12" fmla="*/ 2 w 6"/>
                <a:gd name="T13" fmla="*/ 0 h 13"/>
                <a:gd name="T14" fmla="*/ 1 w 6"/>
                <a:gd name="T15" fmla="*/ 1 h 13"/>
                <a:gd name="T16" fmla="*/ 0 w 6"/>
                <a:gd name="T17" fmla="*/ 2 h 13"/>
                <a:gd name="T18" fmla="*/ 0 w 6"/>
                <a:gd name="T19" fmla="*/ 10 h 13"/>
                <a:gd name="T20" fmla="*/ 1 w 6"/>
                <a:gd name="T21" fmla="*/ 11 h 13"/>
                <a:gd name="T22" fmla="*/ 2 w 6"/>
                <a:gd name="T23" fmla="*/ 12 h 13"/>
                <a:gd name="T24" fmla="*/ 3 w 6"/>
                <a:gd name="T25" fmla="*/ 13 h 13"/>
                <a:gd name="T26" fmla="*/ 4 w 6"/>
                <a:gd name="T27" fmla="*/ 12 h 13"/>
                <a:gd name="T28" fmla="*/ 5 w 6"/>
                <a:gd name="T29" fmla="*/ 11 h 13"/>
                <a:gd name="T30" fmla="*/ 6 w 6"/>
                <a:gd name="T31" fmla="*/ 11 h 13"/>
                <a:gd name="T32" fmla="*/ 6 w 6"/>
                <a:gd name="T33" fmla="*/ 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 h="13">
                  <a:moveTo>
                    <a:pt x="6" y="3"/>
                  </a:moveTo>
                  <a:lnTo>
                    <a:pt x="6" y="2"/>
                  </a:lnTo>
                  <a:lnTo>
                    <a:pt x="6" y="1"/>
                  </a:lnTo>
                  <a:lnTo>
                    <a:pt x="5" y="0"/>
                  </a:lnTo>
                  <a:lnTo>
                    <a:pt x="4" y="0"/>
                  </a:lnTo>
                  <a:lnTo>
                    <a:pt x="3" y="0"/>
                  </a:lnTo>
                  <a:lnTo>
                    <a:pt x="2" y="0"/>
                  </a:lnTo>
                  <a:lnTo>
                    <a:pt x="1" y="1"/>
                  </a:lnTo>
                  <a:lnTo>
                    <a:pt x="0" y="2"/>
                  </a:lnTo>
                  <a:lnTo>
                    <a:pt x="0" y="10"/>
                  </a:lnTo>
                  <a:lnTo>
                    <a:pt x="1" y="11"/>
                  </a:lnTo>
                  <a:lnTo>
                    <a:pt x="2" y="12"/>
                  </a:lnTo>
                  <a:lnTo>
                    <a:pt x="3" y="13"/>
                  </a:lnTo>
                  <a:lnTo>
                    <a:pt x="4" y="12"/>
                  </a:lnTo>
                  <a:lnTo>
                    <a:pt x="5" y="11"/>
                  </a:lnTo>
                  <a:lnTo>
                    <a:pt x="6" y="11"/>
                  </a:lnTo>
                  <a:lnTo>
                    <a:pt x="6" y="3"/>
                  </a:lnTo>
                  <a:close/>
                </a:path>
              </a:pathLst>
            </a:custGeom>
            <a:solidFill>
              <a:srgbClr val="000000"/>
            </a:solidFill>
            <a:ln w="9525">
              <a:solidFill>
                <a:schemeClr val="tx1"/>
              </a:solidFill>
              <a:round/>
              <a:headEnd/>
              <a:tailEnd/>
            </a:ln>
          </p:spPr>
          <p:txBody>
            <a:bodyPr/>
            <a:lstStyle/>
            <a:p>
              <a:endParaRPr lang="pt-BR"/>
            </a:p>
          </p:txBody>
        </p:sp>
      </p:grpSp>
      <p:grpSp>
        <p:nvGrpSpPr>
          <p:cNvPr id="296646" name="Group 710"/>
          <p:cNvGrpSpPr>
            <a:grpSpLocks/>
          </p:cNvGrpSpPr>
          <p:nvPr/>
        </p:nvGrpSpPr>
        <p:grpSpPr bwMode="auto">
          <a:xfrm>
            <a:off x="2786063" y="4130130"/>
            <a:ext cx="3849687" cy="9525"/>
            <a:chOff x="1156" y="1897"/>
            <a:chExt cx="2294" cy="6"/>
          </a:xfrm>
        </p:grpSpPr>
        <p:sp>
          <p:nvSpPr>
            <p:cNvPr id="296647" name="Freeform 711"/>
            <p:cNvSpPr>
              <a:spLocks/>
            </p:cNvSpPr>
            <p:nvPr/>
          </p:nvSpPr>
          <p:spPr bwMode="auto">
            <a:xfrm>
              <a:off x="1156" y="1897"/>
              <a:ext cx="33" cy="6"/>
            </a:xfrm>
            <a:custGeom>
              <a:avLst/>
              <a:gdLst>
                <a:gd name="T0" fmla="*/ 4 w 33"/>
                <a:gd name="T1" fmla="*/ 0 h 6"/>
                <a:gd name="T2" fmla="*/ 3 w 33"/>
                <a:gd name="T3" fmla="*/ 0 h 6"/>
                <a:gd name="T4" fmla="*/ 2 w 33"/>
                <a:gd name="T5" fmla="*/ 1 h 6"/>
                <a:gd name="T6" fmla="*/ 1 w 33"/>
                <a:gd name="T7" fmla="*/ 2 h 6"/>
                <a:gd name="T8" fmla="*/ 0 w 33"/>
                <a:gd name="T9" fmla="*/ 3 h 6"/>
                <a:gd name="T10" fmla="*/ 1 w 33"/>
                <a:gd name="T11" fmla="*/ 4 h 6"/>
                <a:gd name="T12" fmla="*/ 2 w 33"/>
                <a:gd name="T13" fmla="*/ 5 h 6"/>
                <a:gd name="T14" fmla="*/ 3 w 33"/>
                <a:gd name="T15" fmla="*/ 6 h 6"/>
                <a:gd name="T16" fmla="*/ 28 w 33"/>
                <a:gd name="T17" fmla="*/ 6 h 6"/>
                <a:gd name="T18" fmla="*/ 29 w 33"/>
                <a:gd name="T19" fmla="*/ 6 h 6"/>
                <a:gd name="T20" fmla="*/ 30 w 33"/>
                <a:gd name="T21" fmla="*/ 6 h 6"/>
                <a:gd name="T22" fmla="*/ 32 w 33"/>
                <a:gd name="T23" fmla="*/ 5 h 6"/>
                <a:gd name="T24" fmla="*/ 33 w 33"/>
                <a:gd name="T25" fmla="*/ 4 h 6"/>
                <a:gd name="T26" fmla="*/ 33 w 33"/>
                <a:gd name="T27" fmla="*/ 3 h 6"/>
                <a:gd name="T28" fmla="*/ 32 w 33"/>
                <a:gd name="T29" fmla="*/ 2 h 6"/>
                <a:gd name="T30" fmla="*/ 30 w 33"/>
                <a:gd name="T31" fmla="*/ 1 h 6"/>
                <a:gd name="T32" fmla="*/ 29 w 33"/>
                <a:gd name="T33" fmla="*/ 0 h 6"/>
                <a:gd name="T34" fmla="*/ 4 w 33"/>
                <a:gd name="T35"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
                  <a:moveTo>
                    <a:pt x="4" y="0"/>
                  </a:moveTo>
                  <a:lnTo>
                    <a:pt x="3" y="0"/>
                  </a:lnTo>
                  <a:lnTo>
                    <a:pt x="2" y="1"/>
                  </a:lnTo>
                  <a:lnTo>
                    <a:pt x="1" y="2"/>
                  </a:lnTo>
                  <a:lnTo>
                    <a:pt x="0" y="3"/>
                  </a:lnTo>
                  <a:lnTo>
                    <a:pt x="1" y="4"/>
                  </a:lnTo>
                  <a:lnTo>
                    <a:pt x="2" y="5"/>
                  </a:lnTo>
                  <a:lnTo>
                    <a:pt x="3" y="6"/>
                  </a:lnTo>
                  <a:lnTo>
                    <a:pt x="28" y="6"/>
                  </a:lnTo>
                  <a:lnTo>
                    <a:pt x="29" y="6"/>
                  </a:lnTo>
                  <a:lnTo>
                    <a:pt x="30" y="6"/>
                  </a:lnTo>
                  <a:lnTo>
                    <a:pt x="32" y="5"/>
                  </a:lnTo>
                  <a:lnTo>
                    <a:pt x="33" y="4"/>
                  </a:lnTo>
                  <a:lnTo>
                    <a:pt x="33" y="3"/>
                  </a:lnTo>
                  <a:lnTo>
                    <a:pt x="32" y="2"/>
                  </a:lnTo>
                  <a:lnTo>
                    <a:pt x="30" y="1"/>
                  </a:lnTo>
                  <a:lnTo>
                    <a:pt x="29" y="0"/>
                  </a:lnTo>
                  <a:lnTo>
                    <a:pt x="4" y="0"/>
                  </a:lnTo>
                  <a:close/>
                </a:path>
              </a:pathLst>
            </a:custGeom>
            <a:solidFill>
              <a:srgbClr val="000000"/>
            </a:solidFill>
            <a:ln w="9525">
              <a:solidFill>
                <a:schemeClr val="tx1"/>
              </a:solidFill>
              <a:round/>
              <a:headEnd/>
              <a:tailEnd/>
            </a:ln>
          </p:spPr>
          <p:txBody>
            <a:bodyPr/>
            <a:lstStyle/>
            <a:p>
              <a:endParaRPr lang="pt-BR"/>
            </a:p>
          </p:txBody>
        </p:sp>
        <p:sp>
          <p:nvSpPr>
            <p:cNvPr id="296648" name="Freeform 712"/>
            <p:cNvSpPr>
              <a:spLocks/>
            </p:cNvSpPr>
            <p:nvPr/>
          </p:nvSpPr>
          <p:spPr bwMode="auto">
            <a:xfrm>
              <a:off x="1202"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29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29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29" y="6"/>
                  </a:lnTo>
                  <a:lnTo>
                    <a:pt x="31" y="6"/>
                  </a:lnTo>
                  <a:lnTo>
                    <a:pt x="32" y="5"/>
                  </a:lnTo>
                  <a:lnTo>
                    <a:pt x="33" y="4"/>
                  </a:lnTo>
                  <a:lnTo>
                    <a:pt x="33" y="3"/>
                  </a:lnTo>
                  <a:lnTo>
                    <a:pt x="32" y="2"/>
                  </a:lnTo>
                  <a:lnTo>
                    <a:pt x="31" y="1"/>
                  </a:lnTo>
                  <a:lnTo>
                    <a:pt x="29"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49" name="Freeform 713"/>
            <p:cNvSpPr>
              <a:spLocks/>
            </p:cNvSpPr>
            <p:nvPr/>
          </p:nvSpPr>
          <p:spPr bwMode="auto">
            <a:xfrm>
              <a:off x="1248"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50" name="Freeform 714"/>
            <p:cNvSpPr>
              <a:spLocks/>
            </p:cNvSpPr>
            <p:nvPr/>
          </p:nvSpPr>
          <p:spPr bwMode="auto">
            <a:xfrm>
              <a:off x="1294"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51" name="Freeform 715"/>
            <p:cNvSpPr>
              <a:spLocks/>
            </p:cNvSpPr>
            <p:nvPr/>
          </p:nvSpPr>
          <p:spPr bwMode="auto">
            <a:xfrm>
              <a:off x="1340" y="1897"/>
              <a:ext cx="33" cy="6"/>
            </a:xfrm>
            <a:custGeom>
              <a:avLst/>
              <a:gdLst>
                <a:gd name="T0" fmla="*/ 4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4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4"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4" y="0"/>
                  </a:lnTo>
                  <a:close/>
                </a:path>
              </a:pathLst>
            </a:custGeom>
            <a:solidFill>
              <a:srgbClr val="000000"/>
            </a:solidFill>
            <a:ln w="9525">
              <a:solidFill>
                <a:schemeClr val="tx1"/>
              </a:solidFill>
              <a:round/>
              <a:headEnd/>
              <a:tailEnd/>
            </a:ln>
          </p:spPr>
          <p:txBody>
            <a:bodyPr/>
            <a:lstStyle/>
            <a:p>
              <a:endParaRPr lang="pt-BR"/>
            </a:p>
          </p:txBody>
        </p:sp>
        <p:sp>
          <p:nvSpPr>
            <p:cNvPr id="296652" name="Freeform 716"/>
            <p:cNvSpPr>
              <a:spLocks/>
            </p:cNvSpPr>
            <p:nvPr/>
          </p:nvSpPr>
          <p:spPr bwMode="auto">
            <a:xfrm>
              <a:off x="1386" y="1897"/>
              <a:ext cx="33" cy="6"/>
            </a:xfrm>
            <a:custGeom>
              <a:avLst/>
              <a:gdLst>
                <a:gd name="T0" fmla="*/ 4 w 33"/>
                <a:gd name="T1" fmla="*/ 0 h 6"/>
                <a:gd name="T2" fmla="*/ 3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3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4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4" y="0"/>
                  </a:moveTo>
                  <a:lnTo>
                    <a:pt x="3" y="0"/>
                  </a:lnTo>
                  <a:lnTo>
                    <a:pt x="1" y="1"/>
                  </a:lnTo>
                  <a:lnTo>
                    <a:pt x="0" y="2"/>
                  </a:lnTo>
                  <a:lnTo>
                    <a:pt x="0" y="3"/>
                  </a:lnTo>
                  <a:lnTo>
                    <a:pt x="0" y="4"/>
                  </a:lnTo>
                  <a:lnTo>
                    <a:pt x="0" y="5"/>
                  </a:lnTo>
                  <a:lnTo>
                    <a:pt x="1" y="6"/>
                  </a:lnTo>
                  <a:lnTo>
                    <a:pt x="3" y="6"/>
                  </a:lnTo>
                  <a:lnTo>
                    <a:pt x="29" y="6"/>
                  </a:lnTo>
                  <a:lnTo>
                    <a:pt x="30" y="6"/>
                  </a:lnTo>
                  <a:lnTo>
                    <a:pt x="31" y="6"/>
                  </a:lnTo>
                  <a:lnTo>
                    <a:pt x="32" y="5"/>
                  </a:lnTo>
                  <a:lnTo>
                    <a:pt x="33" y="4"/>
                  </a:lnTo>
                  <a:lnTo>
                    <a:pt x="33" y="3"/>
                  </a:lnTo>
                  <a:lnTo>
                    <a:pt x="32" y="2"/>
                  </a:lnTo>
                  <a:lnTo>
                    <a:pt x="31" y="1"/>
                  </a:lnTo>
                  <a:lnTo>
                    <a:pt x="30" y="0"/>
                  </a:lnTo>
                  <a:lnTo>
                    <a:pt x="4" y="0"/>
                  </a:lnTo>
                  <a:close/>
                </a:path>
              </a:pathLst>
            </a:custGeom>
            <a:solidFill>
              <a:srgbClr val="000000"/>
            </a:solidFill>
            <a:ln w="9525">
              <a:solidFill>
                <a:schemeClr val="tx1"/>
              </a:solidFill>
              <a:round/>
              <a:headEnd/>
              <a:tailEnd/>
            </a:ln>
          </p:spPr>
          <p:txBody>
            <a:bodyPr/>
            <a:lstStyle/>
            <a:p>
              <a:endParaRPr lang="pt-BR"/>
            </a:p>
          </p:txBody>
        </p:sp>
        <p:sp>
          <p:nvSpPr>
            <p:cNvPr id="296653" name="Freeform 717"/>
            <p:cNvSpPr>
              <a:spLocks/>
            </p:cNvSpPr>
            <p:nvPr/>
          </p:nvSpPr>
          <p:spPr bwMode="auto">
            <a:xfrm>
              <a:off x="1433" y="1897"/>
              <a:ext cx="32" cy="6"/>
            </a:xfrm>
            <a:custGeom>
              <a:avLst/>
              <a:gdLst>
                <a:gd name="T0" fmla="*/ 3 w 32"/>
                <a:gd name="T1" fmla="*/ 0 h 6"/>
                <a:gd name="T2" fmla="*/ 2 w 32"/>
                <a:gd name="T3" fmla="*/ 0 h 6"/>
                <a:gd name="T4" fmla="*/ 1 w 32"/>
                <a:gd name="T5" fmla="*/ 1 h 6"/>
                <a:gd name="T6" fmla="*/ 0 w 32"/>
                <a:gd name="T7" fmla="*/ 2 h 6"/>
                <a:gd name="T8" fmla="*/ 0 w 32"/>
                <a:gd name="T9" fmla="*/ 3 h 6"/>
                <a:gd name="T10" fmla="*/ 0 w 32"/>
                <a:gd name="T11" fmla="*/ 4 h 6"/>
                <a:gd name="T12" fmla="*/ 0 w 32"/>
                <a:gd name="T13" fmla="*/ 5 h 6"/>
                <a:gd name="T14" fmla="*/ 1 w 32"/>
                <a:gd name="T15" fmla="*/ 6 h 6"/>
                <a:gd name="T16" fmla="*/ 2 w 32"/>
                <a:gd name="T17" fmla="*/ 6 h 6"/>
                <a:gd name="T18" fmla="*/ 28 w 32"/>
                <a:gd name="T19" fmla="*/ 6 h 6"/>
                <a:gd name="T20" fmla="*/ 29 w 32"/>
                <a:gd name="T21" fmla="*/ 6 h 6"/>
                <a:gd name="T22" fmla="*/ 30 w 32"/>
                <a:gd name="T23" fmla="*/ 6 h 6"/>
                <a:gd name="T24" fmla="*/ 31 w 32"/>
                <a:gd name="T25" fmla="*/ 5 h 6"/>
                <a:gd name="T26" fmla="*/ 32 w 32"/>
                <a:gd name="T27" fmla="*/ 4 h 6"/>
                <a:gd name="T28" fmla="*/ 32 w 32"/>
                <a:gd name="T29" fmla="*/ 3 h 6"/>
                <a:gd name="T30" fmla="*/ 31 w 32"/>
                <a:gd name="T31" fmla="*/ 2 h 6"/>
                <a:gd name="T32" fmla="*/ 30 w 32"/>
                <a:gd name="T33" fmla="*/ 1 h 6"/>
                <a:gd name="T34" fmla="*/ 29 w 32"/>
                <a:gd name="T35" fmla="*/ 0 h 6"/>
                <a:gd name="T36" fmla="*/ 3 w 32"/>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 h="6">
                  <a:moveTo>
                    <a:pt x="3" y="0"/>
                  </a:moveTo>
                  <a:lnTo>
                    <a:pt x="2" y="0"/>
                  </a:lnTo>
                  <a:lnTo>
                    <a:pt x="1" y="1"/>
                  </a:lnTo>
                  <a:lnTo>
                    <a:pt x="0" y="2"/>
                  </a:lnTo>
                  <a:lnTo>
                    <a:pt x="0" y="3"/>
                  </a:lnTo>
                  <a:lnTo>
                    <a:pt x="0" y="4"/>
                  </a:lnTo>
                  <a:lnTo>
                    <a:pt x="0" y="5"/>
                  </a:lnTo>
                  <a:lnTo>
                    <a:pt x="1" y="6"/>
                  </a:lnTo>
                  <a:lnTo>
                    <a:pt x="2" y="6"/>
                  </a:lnTo>
                  <a:lnTo>
                    <a:pt x="28" y="6"/>
                  </a:lnTo>
                  <a:lnTo>
                    <a:pt x="29" y="6"/>
                  </a:lnTo>
                  <a:lnTo>
                    <a:pt x="30" y="6"/>
                  </a:lnTo>
                  <a:lnTo>
                    <a:pt x="31" y="5"/>
                  </a:lnTo>
                  <a:lnTo>
                    <a:pt x="32" y="4"/>
                  </a:lnTo>
                  <a:lnTo>
                    <a:pt x="32" y="3"/>
                  </a:lnTo>
                  <a:lnTo>
                    <a:pt x="31" y="2"/>
                  </a:lnTo>
                  <a:lnTo>
                    <a:pt x="30" y="1"/>
                  </a:lnTo>
                  <a:lnTo>
                    <a:pt x="29"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54" name="Freeform 718"/>
            <p:cNvSpPr>
              <a:spLocks/>
            </p:cNvSpPr>
            <p:nvPr/>
          </p:nvSpPr>
          <p:spPr bwMode="auto">
            <a:xfrm>
              <a:off x="1479"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29 w 33"/>
                <a:gd name="T21" fmla="*/ 6 h 6"/>
                <a:gd name="T22" fmla="*/ 30 w 33"/>
                <a:gd name="T23" fmla="*/ 6 h 6"/>
                <a:gd name="T24" fmla="*/ 32 w 33"/>
                <a:gd name="T25" fmla="*/ 5 h 6"/>
                <a:gd name="T26" fmla="*/ 33 w 33"/>
                <a:gd name="T27" fmla="*/ 4 h 6"/>
                <a:gd name="T28" fmla="*/ 33 w 33"/>
                <a:gd name="T29" fmla="*/ 3 h 6"/>
                <a:gd name="T30" fmla="*/ 32 w 33"/>
                <a:gd name="T31" fmla="*/ 2 h 6"/>
                <a:gd name="T32" fmla="*/ 30 w 33"/>
                <a:gd name="T33" fmla="*/ 1 h 6"/>
                <a:gd name="T34" fmla="*/ 29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29" y="6"/>
                  </a:lnTo>
                  <a:lnTo>
                    <a:pt x="30" y="6"/>
                  </a:lnTo>
                  <a:lnTo>
                    <a:pt x="32" y="5"/>
                  </a:lnTo>
                  <a:lnTo>
                    <a:pt x="33" y="4"/>
                  </a:lnTo>
                  <a:lnTo>
                    <a:pt x="33" y="3"/>
                  </a:lnTo>
                  <a:lnTo>
                    <a:pt x="32" y="2"/>
                  </a:lnTo>
                  <a:lnTo>
                    <a:pt x="30" y="1"/>
                  </a:lnTo>
                  <a:lnTo>
                    <a:pt x="29"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55" name="Freeform 719"/>
            <p:cNvSpPr>
              <a:spLocks/>
            </p:cNvSpPr>
            <p:nvPr/>
          </p:nvSpPr>
          <p:spPr bwMode="auto">
            <a:xfrm>
              <a:off x="1525"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56" name="Freeform 720"/>
            <p:cNvSpPr>
              <a:spLocks/>
            </p:cNvSpPr>
            <p:nvPr/>
          </p:nvSpPr>
          <p:spPr bwMode="auto">
            <a:xfrm>
              <a:off x="1571"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57" name="Freeform 721"/>
            <p:cNvSpPr>
              <a:spLocks/>
            </p:cNvSpPr>
            <p:nvPr/>
          </p:nvSpPr>
          <p:spPr bwMode="auto">
            <a:xfrm>
              <a:off x="1617"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58" name="Freeform 722"/>
            <p:cNvSpPr>
              <a:spLocks/>
            </p:cNvSpPr>
            <p:nvPr/>
          </p:nvSpPr>
          <p:spPr bwMode="auto">
            <a:xfrm>
              <a:off x="1663" y="1897"/>
              <a:ext cx="33" cy="6"/>
            </a:xfrm>
            <a:custGeom>
              <a:avLst/>
              <a:gdLst>
                <a:gd name="T0" fmla="*/ 4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4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4"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4" y="0"/>
                  </a:lnTo>
                  <a:close/>
                </a:path>
              </a:pathLst>
            </a:custGeom>
            <a:solidFill>
              <a:srgbClr val="000000"/>
            </a:solidFill>
            <a:ln w="9525">
              <a:solidFill>
                <a:schemeClr val="tx1"/>
              </a:solidFill>
              <a:round/>
              <a:headEnd/>
              <a:tailEnd/>
            </a:ln>
          </p:spPr>
          <p:txBody>
            <a:bodyPr/>
            <a:lstStyle/>
            <a:p>
              <a:endParaRPr lang="pt-BR"/>
            </a:p>
          </p:txBody>
        </p:sp>
        <p:sp>
          <p:nvSpPr>
            <p:cNvPr id="296659" name="Freeform 723"/>
            <p:cNvSpPr>
              <a:spLocks/>
            </p:cNvSpPr>
            <p:nvPr/>
          </p:nvSpPr>
          <p:spPr bwMode="auto">
            <a:xfrm>
              <a:off x="1709" y="1897"/>
              <a:ext cx="33" cy="6"/>
            </a:xfrm>
            <a:custGeom>
              <a:avLst/>
              <a:gdLst>
                <a:gd name="T0" fmla="*/ 4 w 33"/>
                <a:gd name="T1" fmla="*/ 0 h 6"/>
                <a:gd name="T2" fmla="*/ 3 w 33"/>
                <a:gd name="T3" fmla="*/ 0 h 6"/>
                <a:gd name="T4" fmla="*/ 2 w 33"/>
                <a:gd name="T5" fmla="*/ 1 h 6"/>
                <a:gd name="T6" fmla="*/ 0 w 33"/>
                <a:gd name="T7" fmla="*/ 2 h 6"/>
                <a:gd name="T8" fmla="*/ 0 w 33"/>
                <a:gd name="T9" fmla="*/ 3 h 6"/>
                <a:gd name="T10" fmla="*/ 0 w 33"/>
                <a:gd name="T11" fmla="*/ 4 h 6"/>
                <a:gd name="T12" fmla="*/ 0 w 33"/>
                <a:gd name="T13" fmla="*/ 5 h 6"/>
                <a:gd name="T14" fmla="*/ 2 w 33"/>
                <a:gd name="T15" fmla="*/ 6 h 6"/>
                <a:gd name="T16" fmla="*/ 3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4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4" y="0"/>
                  </a:moveTo>
                  <a:lnTo>
                    <a:pt x="3" y="0"/>
                  </a:lnTo>
                  <a:lnTo>
                    <a:pt x="2" y="1"/>
                  </a:lnTo>
                  <a:lnTo>
                    <a:pt x="0" y="2"/>
                  </a:lnTo>
                  <a:lnTo>
                    <a:pt x="0" y="3"/>
                  </a:lnTo>
                  <a:lnTo>
                    <a:pt x="0" y="4"/>
                  </a:lnTo>
                  <a:lnTo>
                    <a:pt x="0" y="5"/>
                  </a:lnTo>
                  <a:lnTo>
                    <a:pt x="2" y="6"/>
                  </a:lnTo>
                  <a:lnTo>
                    <a:pt x="3" y="6"/>
                  </a:lnTo>
                  <a:lnTo>
                    <a:pt x="29" y="6"/>
                  </a:lnTo>
                  <a:lnTo>
                    <a:pt x="30" y="6"/>
                  </a:lnTo>
                  <a:lnTo>
                    <a:pt x="31" y="6"/>
                  </a:lnTo>
                  <a:lnTo>
                    <a:pt x="32" y="5"/>
                  </a:lnTo>
                  <a:lnTo>
                    <a:pt x="33" y="4"/>
                  </a:lnTo>
                  <a:lnTo>
                    <a:pt x="33" y="3"/>
                  </a:lnTo>
                  <a:lnTo>
                    <a:pt x="32" y="2"/>
                  </a:lnTo>
                  <a:lnTo>
                    <a:pt x="31" y="1"/>
                  </a:lnTo>
                  <a:lnTo>
                    <a:pt x="30" y="0"/>
                  </a:lnTo>
                  <a:lnTo>
                    <a:pt x="4" y="0"/>
                  </a:lnTo>
                  <a:close/>
                </a:path>
              </a:pathLst>
            </a:custGeom>
            <a:solidFill>
              <a:srgbClr val="000000"/>
            </a:solidFill>
            <a:ln w="9525">
              <a:solidFill>
                <a:schemeClr val="tx1"/>
              </a:solidFill>
              <a:round/>
              <a:headEnd/>
              <a:tailEnd/>
            </a:ln>
          </p:spPr>
          <p:txBody>
            <a:bodyPr/>
            <a:lstStyle/>
            <a:p>
              <a:endParaRPr lang="pt-BR"/>
            </a:p>
          </p:txBody>
        </p:sp>
        <p:sp>
          <p:nvSpPr>
            <p:cNvPr id="296660" name="Freeform 724"/>
            <p:cNvSpPr>
              <a:spLocks/>
            </p:cNvSpPr>
            <p:nvPr/>
          </p:nvSpPr>
          <p:spPr bwMode="auto">
            <a:xfrm>
              <a:off x="1756"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29 w 33"/>
                <a:gd name="T21" fmla="*/ 6 h 6"/>
                <a:gd name="T22" fmla="*/ 30 w 33"/>
                <a:gd name="T23" fmla="*/ 6 h 6"/>
                <a:gd name="T24" fmla="*/ 31 w 33"/>
                <a:gd name="T25" fmla="*/ 5 h 6"/>
                <a:gd name="T26" fmla="*/ 33 w 33"/>
                <a:gd name="T27" fmla="*/ 4 h 6"/>
                <a:gd name="T28" fmla="*/ 33 w 33"/>
                <a:gd name="T29" fmla="*/ 3 h 6"/>
                <a:gd name="T30" fmla="*/ 31 w 33"/>
                <a:gd name="T31" fmla="*/ 2 h 6"/>
                <a:gd name="T32" fmla="*/ 30 w 33"/>
                <a:gd name="T33" fmla="*/ 1 h 6"/>
                <a:gd name="T34" fmla="*/ 29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29" y="6"/>
                  </a:lnTo>
                  <a:lnTo>
                    <a:pt x="30" y="6"/>
                  </a:lnTo>
                  <a:lnTo>
                    <a:pt x="31" y="5"/>
                  </a:lnTo>
                  <a:lnTo>
                    <a:pt x="33" y="4"/>
                  </a:lnTo>
                  <a:lnTo>
                    <a:pt x="33" y="3"/>
                  </a:lnTo>
                  <a:lnTo>
                    <a:pt x="31" y="2"/>
                  </a:lnTo>
                  <a:lnTo>
                    <a:pt x="30" y="1"/>
                  </a:lnTo>
                  <a:lnTo>
                    <a:pt x="29"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61" name="Freeform 725"/>
            <p:cNvSpPr>
              <a:spLocks/>
            </p:cNvSpPr>
            <p:nvPr/>
          </p:nvSpPr>
          <p:spPr bwMode="auto">
            <a:xfrm>
              <a:off x="1802"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29 w 33"/>
                <a:gd name="T21" fmla="*/ 6 h 6"/>
                <a:gd name="T22" fmla="*/ 30 w 33"/>
                <a:gd name="T23" fmla="*/ 6 h 6"/>
                <a:gd name="T24" fmla="*/ 32 w 33"/>
                <a:gd name="T25" fmla="*/ 5 h 6"/>
                <a:gd name="T26" fmla="*/ 33 w 33"/>
                <a:gd name="T27" fmla="*/ 4 h 6"/>
                <a:gd name="T28" fmla="*/ 33 w 33"/>
                <a:gd name="T29" fmla="*/ 3 h 6"/>
                <a:gd name="T30" fmla="*/ 32 w 33"/>
                <a:gd name="T31" fmla="*/ 2 h 6"/>
                <a:gd name="T32" fmla="*/ 30 w 33"/>
                <a:gd name="T33" fmla="*/ 1 h 6"/>
                <a:gd name="T34" fmla="*/ 29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29" y="6"/>
                  </a:lnTo>
                  <a:lnTo>
                    <a:pt x="30" y="6"/>
                  </a:lnTo>
                  <a:lnTo>
                    <a:pt x="32" y="5"/>
                  </a:lnTo>
                  <a:lnTo>
                    <a:pt x="33" y="4"/>
                  </a:lnTo>
                  <a:lnTo>
                    <a:pt x="33" y="3"/>
                  </a:lnTo>
                  <a:lnTo>
                    <a:pt x="32" y="2"/>
                  </a:lnTo>
                  <a:lnTo>
                    <a:pt x="30" y="1"/>
                  </a:lnTo>
                  <a:lnTo>
                    <a:pt x="29"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62" name="Freeform 726"/>
            <p:cNvSpPr>
              <a:spLocks/>
            </p:cNvSpPr>
            <p:nvPr/>
          </p:nvSpPr>
          <p:spPr bwMode="auto">
            <a:xfrm>
              <a:off x="1848"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63" name="Freeform 727"/>
            <p:cNvSpPr>
              <a:spLocks/>
            </p:cNvSpPr>
            <p:nvPr/>
          </p:nvSpPr>
          <p:spPr bwMode="auto">
            <a:xfrm>
              <a:off x="1894"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64" name="Freeform 728"/>
            <p:cNvSpPr>
              <a:spLocks/>
            </p:cNvSpPr>
            <p:nvPr/>
          </p:nvSpPr>
          <p:spPr bwMode="auto">
            <a:xfrm>
              <a:off x="1940"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65" name="Freeform 729"/>
            <p:cNvSpPr>
              <a:spLocks/>
            </p:cNvSpPr>
            <p:nvPr/>
          </p:nvSpPr>
          <p:spPr bwMode="auto">
            <a:xfrm>
              <a:off x="1986" y="1897"/>
              <a:ext cx="33" cy="6"/>
            </a:xfrm>
            <a:custGeom>
              <a:avLst/>
              <a:gdLst>
                <a:gd name="T0" fmla="*/ 4 w 33"/>
                <a:gd name="T1" fmla="*/ 0 h 6"/>
                <a:gd name="T2" fmla="*/ 3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3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4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4" y="0"/>
                  </a:moveTo>
                  <a:lnTo>
                    <a:pt x="3" y="0"/>
                  </a:lnTo>
                  <a:lnTo>
                    <a:pt x="1" y="1"/>
                  </a:lnTo>
                  <a:lnTo>
                    <a:pt x="0" y="2"/>
                  </a:lnTo>
                  <a:lnTo>
                    <a:pt x="0" y="3"/>
                  </a:lnTo>
                  <a:lnTo>
                    <a:pt x="0" y="4"/>
                  </a:lnTo>
                  <a:lnTo>
                    <a:pt x="0" y="5"/>
                  </a:lnTo>
                  <a:lnTo>
                    <a:pt x="1" y="6"/>
                  </a:lnTo>
                  <a:lnTo>
                    <a:pt x="3" y="6"/>
                  </a:lnTo>
                  <a:lnTo>
                    <a:pt x="29" y="6"/>
                  </a:lnTo>
                  <a:lnTo>
                    <a:pt x="30" y="6"/>
                  </a:lnTo>
                  <a:lnTo>
                    <a:pt x="31" y="6"/>
                  </a:lnTo>
                  <a:lnTo>
                    <a:pt x="32" y="5"/>
                  </a:lnTo>
                  <a:lnTo>
                    <a:pt x="33" y="4"/>
                  </a:lnTo>
                  <a:lnTo>
                    <a:pt x="33" y="3"/>
                  </a:lnTo>
                  <a:lnTo>
                    <a:pt x="32" y="2"/>
                  </a:lnTo>
                  <a:lnTo>
                    <a:pt x="31" y="1"/>
                  </a:lnTo>
                  <a:lnTo>
                    <a:pt x="30" y="0"/>
                  </a:lnTo>
                  <a:lnTo>
                    <a:pt x="4" y="0"/>
                  </a:lnTo>
                  <a:close/>
                </a:path>
              </a:pathLst>
            </a:custGeom>
            <a:solidFill>
              <a:srgbClr val="000000"/>
            </a:solidFill>
            <a:ln w="9525">
              <a:solidFill>
                <a:schemeClr val="tx1"/>
              </a:solidFill>
              <a:round/>
              <a:headEnd/>
              <a:tailEnd/>
            </a:ln>
          </p:spPr>
          <p:txBody>
            <a:bodyPr/>
            <a:lstStyle/>
            <a:p>
              <a:endParaRPr lang="pt-BR"/>
            </a:p>
          </p:txBody>
        </p:sp>
        <p:sp>
          <p:nvSpPr>
            <p:cNvPr id="296666" name="Freeform 730"/>
            <p:cNvSpPr>
              <a:spLocks/>
            </p:cNvSpPr>
            <p:nvPr/>
          </p:nvSpPr>
          <p:spPr bwMode="auto">
            <a:xfrm>
              <a:off x="2032" y="1897"/>
              <a:ext cx="33" cy="6"/>
            </a:xfrm>
            <a:custGeom>
              <a:avLst/>
              <a:gdLst>
                <a:gd name="T0" fmla="*/ 4 w 33"/>
                <a:gd name="T1" fmla="*/ 0 h 6"/>
                <a:gd name="T2" fmla="*/ 3 w 33"/>
                <a:gd name="T3" fmla="*/ 0 h 6"/>
                <a:gd name="T4" fmla="*/ 2 w 33"/>
                <a:gd name="T5" fmla="*/ 1 h 6"/>
                <a:gd name="T6" fmla="*/ 0 w 33"/>
                <a:gd name="T7" fmla="*/ 2 h 6"/>
                <a:gd name="T8" fmla="*/ 0 w 33"/>
                <a:gd name="T9" fmla="*/ 3 h 6"/>
                <a:gd name="T10" fmla="*/ 0 w 33"/>
                <a:gd name="T11" fmla="*/ 4 h 6"/>
                <a:gd name="T12" fmla="*/ 0 w 33"/>
                <a:gd name="T13" fmla="*/ 5 h 6"/>
                <a:gd name="T14" fmla="*/ 2 w 33"/>
                <a:gd name="T15" fmla="*/ 6 h 6"/>
                <a:gd name="T16" fmla="*/ 3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4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4" y="0"/>
                  </a:moveTo>
                  <a:lnTo>
                    <a:pt x="3" y="0"/>
                  </a:lnTo>
                  <a:lnTo>
                    <a:pt x="2" y="1"/>
                  </a:lnTo>
                  <a:lnTo>
                    <a:pt x="0" y="2"/>
                  </a:lnTo>
                  <a:lnTo>
                    <a:pt x="0" y="3"/>
                  </a:lnTo>
                  <a:lnTo>
                    <a:pt x="0" y="4"/>
                  </a:lnTo>
                  <a:lnTo>
                    <a:pt x="0" y="5"/>
                  </a:lnTo>
                  <a:lnTo>
                    <a:pt x="2" y="6"/>
                  </a:lnTo>
                  <a:lnTo>
                    <a:pt x="3" y="6"/>
                  </a:lnTo>
                  <a:lnTo>
                    <a:pt x="29" y="6"/>
                  </a:lnTo>
                  <a:lnTo>
                    <a:pt x="30" y="6"/>
                  </a:lnTo>
                  <a:lnTo>
                    <a:pt x="31" y="6"/>
                  </a:lnTo>
                  <a:lnTo>
                    <a:pt x="32" y="5"/>
                  </a:lnTo>
                  <a:lnTo>
                    <a:pt x="33" y="4"/>
                  </a:lnTo>
                  <a:lnTo>
                    <a:pt x="33" y="3"/>
                  </a:lnTo>
                  <a:lnTo>
                    <a:pt x="32" y="2"/>
                  </a:lnTo>
                  <a:lnTo>
                    <a:pt x="31" y="1"/>
                  </a:lnTo>
                  <a:lnTo>
                    <a:pt x="30" y="0"/>
                  </a:lnTo>
                  <a:lnTo>
                    <a:pt x="4" y="0"/>
                  </a:lnTo>
                  <a:close/>
                </a:path>
              </a:pathLst>
            </a:custGeom>
            <a:solidFill>
              <a:srgbClr val="000000"/>
            </a:solidFill>
            <a:ln w="9525">
              <a:solidFill>
                <a:schemeClr val="tx1"/>
              </a:solidFill>
              <a:round/>
              <a:headEnd/>
              <a:tailEnd/>
            </a:ln>
          </p:spPr>
          <p:txBody>
            <a:bodyPr/>
            <a:lstStyle/>
            <a:p>
              <a:endParaRPr lang="pt-BR"/>
            </a:p>
          </p:txBody>
        </p:sp>
        <p:sp>
          <p:nvSpPr>
            <p:cNvPr id="296667" name="Freeform 731"/>
            <p:cNvSpPr>
              <a:spLocks/>
            </p:cNvSpPr>
            <p:nvPr/>
          </p:nvSpPr>
          <p:spPr bwMode="auto">
            <a:xfrm>
              <a:off x="2079"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29 w 33"/>
                <a:gd name="T21" fmla="*/ 6 h 6"/>
                <a:gd name="T22" fmla="*/ 30 w 33"/>
                <a:gd name="T23" fmla="*/ 6 h 6"/>
                <a:gd name="T24" fmla="*/ 31 w 33"/>
                <a:gd name="T25" fmla="*/ 5 h 6"/>
                <a:gd name="T26" fmla="*/ 33 w 33"/>
                <a:gd name="T27" fmla="*/ 4 h 6"/>
                <a:gd name="T28" fmla="*/ 33 w 33"/>
                <a:gd name="T29" fmla="*/ 3 h 6"/>
                <a:gd name="T30" fmla="*/ 31 w 33"/>
                <a:gd name="T31" fmla="*/ 2 h 6"/>
                <a:gd name="T32" fmla="*/ 30 w 33"/>
                <a:gd name="T33" fmla="*/ 1 h 6"/>
                <a:gd name="T34" fmla="*/ 29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29" y="6"/>
                  </a:lnTo>
                  <a:lnTo>
                    <a:pt x="30" y="6"/>
                  </a:lnTo>
                  <a:lnTo>
                    <a:pt x="31" y="5"/>
                  </a:lnTo>
                  <a:lnTo>
                    <a:pt x="33" y="4"/>
                  </a:lnTo>
                  <a:lnTo>
                    <a:pt x="33" y="3"/>
                  </a:lnTo>
                  <a:lnTo>
                    <a:pt x="31" y="2"/>
                  </a:lnTo>
                  <a:lnTo>
                    <a:pt x="30" y="1"/>
                  </a:lnTo>
                  <a:lnTo>
                    <a:pt x="29"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68" name="Freeform 732"/>
            <p:cNvSpPr>
              <a:spLocks/>
            </p:cNvSpPr>
            <p:nvPr/>
          </p:nvSpPr>
          <p:spPr bwMode="auto">
            <a:xfrm>
              <a:off x="2125"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29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29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29" y="6"/>
                  </a:lnTo>
                  <a:lnTo>
                    <a:pt x="31" y="6"/>
                  </a:lnTo>
                  <a:lnTo>
                    <a:pt x="32" y="5"/>
                  </a:lnTo>
                  <a:lnTo>
                    <a:pt x="33" y="4"/>
                  </a:lnTo>
                  <a:lnTo>
                    <a:pt x="33" y="3"/>
                  </a:lnTo>
                  <a:lnTo>
                    <a:pt x="32" y="2"/>
                  </a:lnTo>
                  <a:lnTo>
                    <a:pt x="31" y="1"/>
                  </a:lnTo>
                  <a:lnTo>
                    <a:pt x="29"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69" name="Freeform 733"/>
            <p:cNvSpPr>
              <a:spLocks/>
            </p:cNvSpPr>
            <p:nvPr/>
          </p:nvSpPr>
          <p:spPr bwMode="auto">
            <a:xfrm>
              <a:off x="2171"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70" name="Freeform 734"/>
            <p:cNvSpPr>
              <a:spLocks/>
            </p:cNvSpPr>
            <p:nvPr/>
          </p:nvSpPr>
          <p:spPr bwMode="auto">
            <a:xfrm>
              <a:off x="2217"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71" name="Freeform 735"/>
            <p:cNvSpPr>
              <a:spLocks/>
            </p:cNvSpPr>
            <p:nvPr/>
          </p:nvSpPr>
          <p:spPr bwMode="auto">
            <a:xfrm>
              <a:off x="2263" y="1897"/>
              <a:ext cx="33" cy="6"/>
            </a:xfrm>
            <a:custGeom>
              <a:avLst/>
              <a:gdLst>
                <a:gd name="T0" fmla="*/ 4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4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4"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4" y="0"/>
                  </a:lnTo>
                  <a:close/>
                </a:path>
              </a:pathLst>
            </a:custGeom>
            <a:solidFill>
              <a:srgbClr val="000000"/>
            </a:solidFill>
            <a:ln w="9525">
              <a:solidFill>
                <a:schemeClr val="tx1"/>
              </a:solidFill>
              <a:round/>
              <a:headEnd/>
              <a:tailEnd/>
            </a:ln>
          </p:spPr>
          <p:txBody>
            <a:bodyPr/>
            <a:lstStyle/>
            <a:p>
              <a:endParaRPr lang="pt-BR"/>
            </a:p>
          </p:txBody>
        </p:sp>
        <p:sp>
          <p:nvSpPr>
            <p:cNvPr id="296672" name="Freeform 736"/>
            <p:cNvSpPr>
              <a:spLocks/>
            </p:cNvSpPr>
            <p:nvPr/>
          </p:nvSpPr>
          <p:spPr bwMode="auto">
            <a:xfrm>
              <a:off x="2309" y="1897"/>
              <a:ext cx="33" cy="6"/>
            </a:xfrm>
            <a:custGeom>
              <a:avLst/>
              <a:gdLst>
                <a:gd name="T0" fmla="*/ 4 w 33"/>
                <a:gd name="T1" fmla="*/ 0 h 6"/>
                <a:gd name="T2" fmla="*/ 3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3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4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4" y="0"/>
                  </a:moveTo>
                  <a:lnTo>
                    <a:pt x="3" y="0"/>
                  </a:lnTo>
                  <a:lnTo>
                    <a:pt x="1" y="1"/>
                  </a:lnTo>
                  <a:lnTo>
                    <a:pt x="0" y="2"/>
                  </a:lnTo>
                  <a:lnTo>
                    <a:pt x="0" y="3"/>
                  </a:lnTo>
                  <a:lnTo>
                    <a:pt x="0" y="4"/>
                  </a:lnTo>
                  <a:lnTo>
                    <a:pt x="0" y="5"/>
                  </a:lnTo>
                  <a:lnTo>
                    <a:pt x="1" y="6"/>
                  </a:lnTo>
                  <a:lnTo>
                    <a:pt x="3" y="6"/>
                  </a:lnTo>
                  <a:lnTo>
                    <a:pt x="29" y="6"/>
                  </a:lnTo>
                  <a:lnTo>
                    <a:pt x="30" y="6"/>
                  </a:lnTo>
                  <a:lnTo>
                    <a:pt x="31" y="6"/>
                  </a:lnTo>
                  <a:lnTo>
                    <a:pt x="32" y="5"/>
                  </a:lnTo>
                  <a:lnTo>
                    <a:pt x="33" y="4"/>
                  </a:lnTo>
                  <a:lnTo>
                    <a:pt x="33" y="3"/>
                  </a:lnTo>
                  <a:lnTo>
                    <a:pt x="32" y="2"/>
                  </a:lnTo>
                  <a:lnTo>
                    <a:pt x="31" y="1"/>
                  </a:lnTo>
                  <a:lnTo>
                    <a:pt x="30" y="0"/>
                  </a:lnTo>
                  <a:lnTo>
                    <a:pt x="4" y="0"/>
                  </a:lnTo>
                  <a:close/>
                </a:path>
              </a:pathLst>
            </a:custGeom>
            <a:solidFill>
              <a:srgbClr val="000000"/>
            </a:solidFill>
            <a:ln w="9525">
              <a:solidFill>
                <a:schemeClr val="tx1"/>
              </a:solidFill>
              <a:round/>
              <a:headEnd/>
              <a:tailEnd/>
            </a:ln>
          </p:spPr>
          <p:txBody>
            <a:bodyPr/>
            <a:lstStyle/>
            <a:p>
              <a:endParaRPr lang="pt-BR"/>
            </a:p>
          </p:txBody>
        </p:sp>
        <p:sp>
          <p:nvSpPr>
            <p:cNvPr id="296673" name="Freeform 737"/>
            <p:cNvSpPr>
              <a:spLocks/>
            </p:cNvSpPr>
            <p:nvPr/>
          </p:nvSpPr>
          <p:spPr bwMode="auto">
            <a:xfrm>
              <a:off x="2356" y="1897"/>
              <a:ext cx="32" cy="6"/>
            </a:xfrm>
            <a:custGeom>
              <a:avLst/>
              <a:gdLst>
                <a:gd name="T0" fmla="*/ 3 w 32"/>
                <a:gd name="T1" fmla="*/ 0 h 6"/>
                <a:gd name="T2" fmla="*/ 2 w 32"/>
                <a:gd name="T3" fmla="*/ 0 h 6"/>
                <a:gd name="T4" fmla="*/ 1 w 32"/>
                <a:gd name="T5" fmla="*/ 1 h 6"/>
                <a:gd name="T6" fmla="*/ 0 w 32"/>
                <a:gd name="T7" fmla="*/ 2 h 6"/>
                <a:gd name="T8" fmla="*/ 0 w 32"/>
                <a:gd name="T9" fmla="*/ 3 h 6"/>
                <a:gd name="T10" fmla="*/ 0 w 32"/>
                <a:gd name="T11" fmla="*/ 4 h 6"/>
                <a:gd name="T12" fmla="*/ 0 w 32"/>
                <a:gd name="T13" fmla="*/ 5 h 6"/>
                <a:gd name="T14" fmla="*/ 1 w 32"/>
                <a:gd name="T15" fmla="*/ 6 h 6"/>
                <a:gd name="T16" fmla="*/ 2 w 32"/>
                <a:gd name="T17" fmla="*/ 6 h 6"/>
                <a:gd name="T18" fmla="*/ 28 w 32"/>
                <a:gd name="T19" fmla="*/ 6 h 6"/>
                <a:gd name="T20" fmla="*/ 29 w 32"/>
                <a:gd name="T21" fmla="*/ 6 h 6"/>
                <a:gd name="T22" fmla="*/ 30 w 32"/>
                <a:gd name="T23" fmla="*/ 6 h 6"/>
                <a:gd name="T24" fmla="*/ 31 w 32"/>
                <a:gd name="T25" fmla="*/ 5 h 6"/>
                <a:gd name="T26" fmla="*/ 32 w 32"/>
                <a:gd name="T27" fmla="*/ 4 h 6"/>
                <a:gd name="T28" fmla="*/ 32 w 32"/>
                <a:gd name="T29" fmla="*/ 3 h 6"/>
                <a:gd name="T30" fmla="*/ 31 w 32"/>
                <a:gd name="T31" fmla="*/ 2 h 6"/>
                <a:gd name="T32" fmla="*/ 30 w 32"/>
                <a:gd name="T33" fmla="*/ 1 h 6"/>
                <a:gd name="T34" fmla="*/ 29 w 32"/>
                <a:gd name="T35" fmla="*/ 0 h 6"/>
                <a:gd name="T36" fmla="*/ 3 w 32"/>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 h="6">
                  <a:moveTo>
                    <a:pt x="3" y="0"/>
                  </a:moveTo>
                  <a:lnTo>
                    <a:pt x="2" y="0"/>
                  </a:lnTo>
                  <a:lnTo>
                    <a:pt x="1" y="1"/>
                  </a:lnTo>
                  <a:lnTo>
                    <a:pt x="0" y="2"/>
                  </a:lnTo>
                  <a:lnTo>
                    <a:pt x="0" y="3"/>
                  </a:lnTo>
                  <a:lnTo>
                    <a:pt x="0" y="4"/>
                  </a:lnTo>
                  <a:lnTo>
                    <a:pt x="0" y="5"/>
                  </a:lnTo>
                  <a:lnTo>
                    <a:pt x="1" y="6"/>
                  </a:lnTo>
                  <a:lnTo>
                    <a:pt x="2" y="6"/>
                  </a:lnTo>
                  <a:lnTo>
                    <a:pt x="28" y="6"/>
                  </a:lnTo>
                  <a:lnTo>
                    <a:pt x="29" y="6"/>
                  </a:lnTo>
                  <a:lnTo>
                    <a:pt x="30" y="6"/>
                  </a:lnTo>
                  <a:lnTo>
                    <a:pt x="31" y="5"/>
                  </a:lnTo>
                  <a:lnTo>
                    <a:pt x="32" y="4"/>
                  </a:lnTo>
                  <a:lnTo>
                    <a:pt x="32" y="3"/>
                  </a:lnTo>
                  <a:lnTo>
                    <a:pt x="31" y="2"/>
                  </a:lnTo>
                  <a:lnTo>
                    <a:pt x="30" y="1"/>
                  </a:lnTo>
                  <a:lnTo>
                    <a:pt x="29"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74" name="Freeform 738"/>
            <p:cNvSpPr>
              <a:spLocks/>
            </p:cNvSpPr>
            <p:nvPr/>
          </p:nvSpPr>
          <p:spPr bwMode="auto">
            <a:xfrm>
              <a:off x="2402"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29 w 33"/>
                <a:gd name="T21" fmla="*/ 6 h 6"/>
                <a:gd name="T22" fmla="*/ 30 w 33"/>
                <a:gd name="T23" fmla="*/ 6 h 6"/>
                <a:gd name="T24" fmla="*/ 32 w 33"/>
                <a:gd name="T25" fmla="*/ 5 h 6"/>
                <a:gd name="T26" fmla="*/ 33 w 33"/>
                <a:gd name="T27" fmla="*/ 4 h 6"/>
                <a:gd name="T28" fmla="*/ 33 w 33"/>
                <a:gd name="T29" fmla="*/ 3 h 6"/>
                <a:gd name="T30" fmla="*/ 32 w 33"/>
                <a:gd name="T31" fmla="*/ 2 h 6"/>
                <a:gd name="T32" fmla="*/ 30 w 33"/>
                <a:gd name="T33" fmla="*/ 1 h 6"/>
                <a:gd name="T34" fmla="*/ 29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29" y="6"/>
                  </a:lnTo>
                  <a:lnTo>
                    <a:pt x="30" y="6"/>
                  </a:lnTo>
                  <a:lnTo>
                    <a:pt x="32" y="5"/>
                  </a:lnTo>
                  <a:lnTo>
                    <a:pt x="33" y="4"/>
                  </a:lnTo>
                  <a:lnTo>
                    <a:pt x="33" y="3"/>
                  </a:lnTo>
                  <a:lnTo>
                    <a:pt x="32" y="2"/>
                  </a:lnTo>
                  <a:lnTo>
                    <a:pt x="30" y="1"/>
                  </a:lnTo>
                  <a:lnTo>
                    <a:pt x="29"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75" name="Freeform 739"/>
            <p:cNvSpPr>
              <a:spLocks/>
            </p:cNvSpPr>
            <p:nvPr/>
          </p:nvSpPr>
          <p:spPr bwMode="auto">
            <a:xfrm>
              <a:off x="2448"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29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29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29" y="6"/>
                  </a:lnTo>
                  <a:lnTo>
                    <a:pt x="31" y="6"/>
                  </a:lnTo>
                  <a:lnTo>
                    <a:pt x="32" y="5"/>
                  </a:lnTo>
                  <a:lnTo>
                    <a:pt x="33" y="4"/>
                  </a:lnTo>
                  <a:lnTo>
                    <a:pt x="33" y="3"/>
                  </a:lnTo>
                  <a:lnTo>
                    <a:pt x="32" y="2"/>
                  </a:lnTo>
                  <a:lnTo>
                    <a:pt x="31" y="1"/>
                  </a:lnTo>
                  <a:lnTo>
                    <a:pt x="29"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76" name="Freeform 740"/>
            <p:cNvSpPr>
              <a:spLocks/>
            </p:cNvSpPr>
            <p:nvPr/>
          </p:nvSpPr>
          <p:spPr bwMode="auto">
            <a:xfrm>
              <a:off x="2494"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77" name="Freeform 741"/>
            <p:cNvSpPr>
              <a:spLocks/>
            </p:cNvSpPr>
            <p:nvPr/>
          </p:nvSpPr>
          <p:spPr bwMode="auto">
            <a:xfrm>
              <a:off x="2540"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78" name="Freeform 742"/>
            <p:cNvSpPr>
              <a:spLocks/>
            </p:cNvSpPr>
            <p:nvPr/>
          </p:nvSpPr>
          <p:spPr bwMode="auto">
            <a:xfrm>
              <a:off x="2586" y="1897"/>
              <a:ext cx="33" cy="6"/>
            </a:xfrm>
            <a:custGeom>
              <a:avLst/>
              <a:gdLst>
                <a:gd name="T0" fmla="*/ 4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4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4"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4" y="0"/>
                  </a:lnTo>
                  <a:close/>
                </a:path>
              </a:pathLst>
            </a:custGeom>
            <a:solidFill>
              <a:srgbClr val="000000"/>
            </a:solidFill>
            <a:ln w="9525">
              <a:solidFill>
                <a:schemeClr val="tx1"/>
              </a:solidFill>
              <a:round/>
              <a:headEnd/>
              <a:tailEnd/>
            </a:ln>
          </p:spPr>
          <p:txBody>
            <a:bodyPr/>
            <a:lstStyle/>
            <a:p>
              <a:endParaRPr lang="pt-BR"/>
            </a:p>
          </p:txBody>
        </p:sp>
        <p:sp>
          <p:nvSpPr>
            <p:cNvPr id="296679" name="Freeform 743"/>
            <p:cNvSpPr>
              <a:spLocks/>
            </p:cNvSpPr>
            <p:nvPr/>
          </p:nvSpPr>
          <p:spPr bwMode="auto">
            <a:xfrm>
              <a:off x="2632" y="1897"/>
              <a:ext cx="33" cy="6"/>
            </a:xfrm>
            <a:custGeom>
              <a:avLst/>
              <a:gdLst>
                <a:gd name="T0" fmla="*/ 4 w 33"/>
                <a:gd name="T1" fmla="*/ 0 h 6"/>
                <a:gd name="T2" fmla="*/ 3 w 33"/>
                <a:gd name="T3" fmla="*/ 0 h 6"/>
                <a:gd name="T4" fmla="*/ 2 w 33"/>
                <a:gd name="T5" fmla="*/ 1 h 6"/>
                <a:gd name="T6" fmla="*/ 0 w 33"/>
                <a:gd name="T7" fmla="*/ 2 h 6"/>
                <a:gd name="T8" fmla="*/ 0 w 33"/>
                <a:gd name="T9" fmla="*/ 3 h 6"/>
                <a:gd name="T10" fmla="*/ 0 w 33"/>
                <a:gd name="T11" fmla="*/ 4 h 6"/>
                <a:gd name="T12" fmla="*/ 0 w 33"/>
                <a:gd name="T13" fmla="*/ 5 h 6"/>
                <a:gd name="T14" fmla="*/ 2 w 33"/>
                <a:gd name="T15" fmla="*/ 6 h 6"/>
                <a:gd name="T16" fmla="*/ 3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4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4" y="0"/>
                  </a:moveTo>
                  <a:lnTo>
                    <a:pt x="3" y="0"/>
                  </a:lnTo>
                  <a:lnTo>
                    <a:pt x="2" y="1"/>
                  </a:lnTo>
                  <a:lnTo>
                    <a:pt x="0" y="2"/>
                  </a:lnTo>
                  <a:lnTo>
                    <a:pt x="0" y="3"/>
                  </a:lnTo>
                  <a:lnTo>
                    <a:pt x="0" y="4"/>
                  </a:lnTo>
                  <a:lnTo>
                    <a:pt x="0" y="5"/>
                  </a:lnTo>
                  <a:lnTo>
                    <a:pt x="2" y="6"/>
                  </a:lnTo>
                  <a:lnTo>
                    <a:pt x="3" y="6"/>
                  </a:lnTo>
                  <a:lnTo>
                    <a:pt x="29" y="6"/>
                  </a:lnTo>
                  <a:lnTo>
                    <a:pt x="30" y="6"/>
                  </a:lnTo>
                  <a:lnTo>
                    <a:pt x="31" y="6"/>
                  </a:lnTo>
                  <a:lnTo>
                    <a:pt x="32" y="5"/>
                  </a:lnTo>
                  <a:lnTo>
                    <a:pt x="33" y="4"/>
                  </a:lnTo>
                  <a:lnTo>
                    <a:pt x="33" y="3"/>
                  </a:lnTo>
                  <a:lnTo>
                    <a:pt x="32" y="2"/>
                  </a:lnTo>
                  <a:lnTo>
                    <a:pt x="31" y="1"/>
                  </a:lnTo>
                  <a:lnTo>
                    <a:pt x="30" y="0"/>
                  </a:lnTo>
                  <a:lnTo>
                    <a:pt x="4" y="0"/>
                  </a:lnTo>
                  <a:close/>
                </a:path>
              </a:pathLst>
            </a:custGeom>
            <a:solidFill>
              <a:srgbClr val="000000"/>
            </a:solidFill>
            <a:ln w="9525">
              <a:solidFill>
                <a:schemeClr val="tx1"/>
              </a:solidFill>
              <a:round/>
              <a:headEnd/>
              <a:tailEnd/>
            </a:ln>
          </p:spPr>
          <p:txBody>
            <a:bodyPr/>
            <a:lstStyle/>
            <a:p>
              <a:endParaRPr lang="pt-BR"/>
            </a:p>
          </p:txBody>
        </p:sp>
        <p:sp>
          <p:nvSpPr>
            <p:cNvPr id="296680" name="Freeform 744"/>
            <p:cNvSpPr>
              <a:spLocks/>
            </p:cNvSpPr>
            <p:nvPr/>
          </p:nvSpPr>
          <p:spPr bwMode="auto">
            <a:xfrm>
              <a:off x="2679"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29 w 33"/>
                <a:gd name="T21" fmla="*/ 6 h 6"/>
                <a:gd name="T22" fmla="*/ 30 w 33"/>
                <a:gd name="T23" fmla="*/ 6 h 6"/>
                <a:gd name="T24" fmla="*/ 31 w 33"/>
                <a:gd name="T25" fmla="*/ 5 h 6"/>
                <a:gd name="T26" fmla="*/ 33 w 33"/>
                <a:gd name="T27" fmla="*/ 4 h 6"/>
                <a:gd name="T28" fmla="*/ 33 w 33"/>
                <a:gd name="T29" fmla="*/ 3 h 6"/>
                <a:gd name="T30" fmla="*/ 31 w 33"/>
                <a:gd name="T31" fmla="*/ 2 h 6"/>
                <a:gd name="T32" fmla="*/ 30 w 33"/>
                <a:gd name="T33" fmla="*/ 1 h 6"/>
                <a:gd name="T34" fmla="*/ 29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29" y="6"/>
                  </a:lnTo>
                  <a:lnTo>
                    <a:pt x="30" y="6"/>
                  </a:lnTo>
                  <a:lnTo>
                    <a:pt x="31" y="5"/>
                  </a:lnTo>
                  <a:lnTo>
                    <a:pt x="33" y="4"/>
                  </a:lnTo>
                  <a:lnTo>
                    <a:pt x="33" y="3"/>
                  </a:lnTo>
                  <a:lnTo>
                    <a:pt x="31" y="2"/>
                  </a:lnTo>
                  <a:lnTo>
                    <a:pt x="30" y="1"/>
                  </a:lnTo>
                  <a:lnTo>
                    <a:pt x="29"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81" name="Freeform 745"/>
            <p:cNvSpPr>
              <a:spLocks/>
            </p:cNvSpPr>
            <p:nvPr/>
          </p:nvSpPr>
          <p:spPr bwMode="auto">
            <a:xfrm>
              <a:off x="2725"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29 w 33"/>
                <a:gd name="T21" fmla="*/ 6 h 6"/>
                <a:gd name="T22" fmla="*/ 30 w 33"/>
                <a:gd name="T23" fmla="*/ 6 h 6"/>
                <a:gd name="T24" fmla="*/ 32 w 33"/>
                <a:gd name="T25" fmla="*/ 5 h 6"/>
                <a:gd name="T26" fmla="*/ 33 w 33"/>
                <a:gd name="T27" fmla="*/ 4 h 6"/>
                <a:gd name="T28" fmla="*/ 33 w 33"/>
                <a:gd name="T29" fmla="*/ 3 h 6"/>
                <a:gd name="T30" fmla="*/ 32 w 33"/>
                <a:gd name="T31" fmla="*/ 2 h 6"/>
                <a:gd name="T32" fmla="*/ 30 w 33"/>
                <a:gd name="T33" fmla="*/ 1 h 6"/>
                <a:gd name="T34" fmla="*/ 29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29" y="6"/>
                  </a:lnTo>
                  <a:lnTo>
                    <a:pt x="30" y="6"/>
                  </a:lnTo>
                  <a:lnTo>
                    <a:pt x="32" y="5"/>
                  </a:lnTo>
                  <a:lnTo>
                    <a:pt x="33" y="4"/>
                  </a:lnTo>
                  <a:lnTo>
                    <a:pt x="33" y="3"/>
                  </a:lnTo>
                  <a:lnTo>
                    <a:pt x="32" y="2"/>
                  </a:lnTo>
                  <a:lnTo>
                    <a:pt x="30" y="1"/>
                  </a:lnTo>
                  <a:lnTo>
                    <a:pt x="29"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82" name="Freeform 746"/>
            <p:cNvSpPr>
              <a:spLocks/>
            </p:cNvSpPr>
            <p:nvPr/>
          </p:nvSpPr>
          <p:spPr bwMode="auto">
            <a:xfrm>
              <a:off x="2771"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83" name="Freeform 747"/>
            <p:cNvSpPr>
              <a:spLocks/>
            </p:cNvSpPr>
            <p:nvPr/>
          </p:nvSpPr>
          <p:spPr bwMode="auto">
            <a:xfrm>
              <a:off x="2817"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84" name="Freeform 748"/>
            <p:cNvSpPr>
              <a:spLocks/>
            </p:cNvSpPr>
            <p:nvPr/>
          </p:nvSpPr>
          <p:spPr bwMode="auto">
            <a:xfrm>
              <a:off x="2863"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85" name="Freeform 749"/>
            <p:cNvSpPr>
              <a:spLocks/>
            </p:cNvSpPr>
            <p:nvPr/>
          </p:nvSpPr>
          <p:spPr bwMode="auto">
            <a:xfrm>
              <a:off x="2909" y="1897"/>
              <a:ext cx="33" cy="6"/>
            </a:xfrm>
            <a:custGeom>
              <a:avLst/>
              <a:gdLst>
                <a:gd name="T0" fmla="*/ 4 w 33"/>
                <a:gd name="T1" fmla="*/ 0 h 6"/>
                <a:gd name="T2" fmla="*/ 3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3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4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4" y="0"/>
                  </a:moveTo>
                  <a:lnTo>
                    <a:pt x="3" y="0"/>
                  </a:lnTo>
                  <a:lnTo>
                    <a:pt x="1" y="1"/>
                  </a:lnTo>
                  <a:lnTo>
                    <a:pt x="0" y="2"/>
                  </a:lnTo>
                  <a:lnTo>
                    <a:pt x="0" y="3"/>
                  </a:lnTo>
                  <a:lnTo>
                    <a:pt x="0" y="4"/>
                  </a:lnTo>
                  <a:lnTo>
                    <a:pt x="0" y="5"/>
                  </a:lnTo>
                  <a:lnTo>
                    <a:pt x="1" y="6"/>
                  </a:lnTo>
                  <a:lnTo>
                    <a:pt x="3" y="6"/>
                  </a:lnTo>
                  <a:lnTo>
                    <a:pt x="29" y="6"/>
                  </a:lnTo>
                  <a:lnTo>
                    <a:pt x="30" y="6"/>
                  </a:lnTo>
                  <a:lnTo>
                    <a:pt x="31" y="6"/>
                  </a:lnTo>
                  <a:lnTo>
                    <a:pt x="32" y="5"/>
                  </a:lnTo>
                  <a:lnTo>
                    <a:pt x="33" y="4"/>
                  </a:lnTo>
                  <a:lnTo>
                    <a:pt x="33" y="3"/>
                  </a:lnTo>
                  <a:lnTo>
                    <a:pt x="32" y="2"/>
                  </a:lnTo>
                  <a:lnTo>
                    <a:pt x="31" y="1"/>
                  </a:lnTo>
                  <a:lnTo>
                    <a:pt x="30" y="0"/>
                  </a:lnTo>
                  <a:lnTo>
                    <a:pt x="4" y="0"/>
                  </a:lnTo>
                  <a:close/>
                </a:path>
              </a:pathLst>
            </a:custGeom>
            <a:solidFill>
              <a:srgbClr val="000000"/>
            </a:solidFill>
            <a:ln w="9525">
              <a:solidFill>
                <a:schemeClr val="tx1"/>
              </a:solidFill>
              <a:round/>
              <a:headEnd/>
              <a:tailEnd/>
            </a:ln>
          </p:spPr>
          <p:txBody>
            <a:bodyPr/>
            <a:lstStyle/>
            <a:p>
              <a:endParaRPr lang="pt-BR"/>
            </a:p>
          </p:txBody>
        </p:sp>
        <p:sp>
          <p:nvSpPr>
            <p:cNvPr id="296686" name="Freeform 750"/>
            <p:cNvSpPr>
              <a:spLocks/>
            </p:cNvSpPr>
            <p:nvPr/>
          </p:nvSpPr>
          <p:spPr bwMode="auto">
            <a:xfrm>
              <a:off x="2955" y="1897"/>
              <a:ext cx="33" cy="6"/>
            </a:xfrm>
            <a:custGeom>
              <a:avLst/>
              <a:gdLst>
                <a:gd name="T0" fmla="*/ 4 w 33"/>
                <a:gd name="T1" fmla="*/ 0 h 6"/>
                <a:gd name="T2" fmla="*/ 3 w 33"/>
                <a:gd name="T3" fmla="*/ 0 h 6"/>
                <a:gd name="T4" fmla="*/ 2 w 33"/>
                <a:gd name="T5" fmla="*/ 1 h 6"/>
                <a:gd name="T6" fmla="*/ 0 w 33"/>
                <a:gd name="T7" fmla="*/ 2 h 6"/>
                <a:gd name="T8" fmla="*/ 0 w 33"/>
                <a:gd name="T9" fmla="*/ 3 h 6"/>
                <a:gd name="T10" fmla="*/ 0 w 33"/>
                <a:gd name="T11" fmla="*/ 4 h 6"/>
                <a:gd name="T12" fmla="*/ 0 w 33"/>
                <a:gd name="T13" fmla="*/ 5 h 6"/>
                <a:gd name="T14" fmla="*/ 2 w 33"/>
                <a:gd name="T15" fmla="*/ 6 h 6"/>
                <a:gd name="T16" fmla="*/ 3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4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4" y="0"/>
                  </a:moveTo>
                  <a:lnTo>
                    <a:pt x="3" y="0"/>
                  </a:lnTo>
                  <a:lnTo>
                    <a:pt x="2" y="1"/>
                  </a:lnTo>
                  <a:lnTo>
                    <a:pt x="0" y="2"/>
                  </a:lnTo>
                  <a:lnTo>
                    <a:pt x="0" y="3"/>
                  </a:lnTo>
                  <a:lnTo>
                    <a:pt x="0" y="4"/>
                  </a:lnTo>
                  <a:lnTo>
                    <a:pt x="0" y="5"/>
                  </a:lnTo>
                  <a:lnTo>
                    <a:pt x="2" y="6"/>
                  </a:lnTo>
                  <a:lnTo>
                    <a:pt x="3" y="6"/>
                  </a:lnTo>
                  <a:lnTo>
                    <a:pt x="29" y="6"/>
                  </a:lnTo>
                  <a:lnTo>
                    <a:pt x="30" y="6"/>
                  </a:lnTo>
                  <a:lnTo>
                    <a:pt x="31" y="6"/>
                  </a:lnTo>
                  <a:lnTo>
                    <a:pt x="32" y="5"/>
                  </a:lnTo>
                  <a:lnTo>
                    <a:pt x="33" y="4"/>
                  </a:lnTo>
                  <a:lnTo>
                    <a:pt x="33" y="3"/>
                  </a:lnTo>
                  <a:lnTo>
                    <a:pt x="32" y="2"/>
                  </a:lnTo>
                  <a:lnTo>
                    <a:pt x="31" y="1"/>
                  </a:lnTo>
                  <a:lnTo>
                    <a:pt x="30" y="0"/>
                  </a:lnTo>
                  <a:lnTo>
                    <a:pt x="4" y="0"/>
                  </a:lnTo>
                  <a:close/>
                </a:path>
              </a:pathLst>
            </a:custGeom>
            <a:solidFill>
              <a:srgbClr val="000000"/>
            </a:solidFill>
            <a:ln w="9525">
              <a:solidFill>
                <a:schemeClr val="tx1"/>
              </a:solidFill>
              <a:round/>
              <a:headEnd/>
              <a:tailEnd/>
            </a:ln>
          </p:spPr>
          <p:txBody>
            <a:bodyPr/>
            <a:lstStyle/>
            <a:p>
              <a:endParaRPr lang="pt-BR"/>
            </a:p>
          </p:txBody>
        </p:sp>
        <p:sp>
          <p:nvSpPr>
            <p:cNvPr id="296687" name="Freeform 751"/>
            <p:cNvSpPr>
              <a:spLocks/>
            </p:cNvSpPr>
            <p:nvPr/>
          </p:nvSpPr>
          <p:spPr bwMode="auto">
            <a:xfrm>
              <a:off x="3002"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29 w 33"/>
                <a:gd name="T21" fmla="*/ 6 h 6"/>
                <a:gd name="T22" fmla="*/ 30 w 33"/>
                <a:gd name="T23" fmla="*/ 6 h 6"/>
                <a:gd name="T24" fmla="*/ 31 w 33"/>
                <a:gd name="T25" fmla="*/ 5 h 6"/>
                <a:gd name="T26" fmla="*/ 33 w 33"/>
                <a:gd name="T27" fmla="*/ 4 h 6"/>
                <a:gd name="T28" fmla="*/ 33 w 33"/>
                <a:gd name="T29" fmla="*/ 3 h 6"/>
                <a:gd name="T30" fmla="*/ 31 w 33"/>
                <a:gd name="T31" fmla="*/ 2 h 6"/>
                <a:gd name="T32" fmla="*/ 30 w 33"/>
                <a:gd name="T33" fmla="*/ 1 h 6"/>
                <a:gd name="T34" fmla="*/ 29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29" y="6"/>
                  </a:lnTo>
                  <a:lnTo>
                    <a:pt x="30" y="6"/>
                  </a:lnTo>
                  <a:lnTo>
                    <a:pt x="31" y="5"/>
                  </a:lnTo>
                  <a:lnTo>
                    <a:pt x="33" y="4"/>
                  </a:lnTo>
                  <a:lnTo>
                    <a:pt x="33" y="3"/>
                  </a:lnTo>
                  <a:lnTo>
                    <a:pt x="31" y="2"/>
                  </a:lnTo>
                  <a:lnTo>
                    <a:pt x="30" y="1"/>
                  </a:lnTo>
                  <a:lnTo>
                    <a:pt x="29"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88" name="Freeform 752"/>
            <p:cNvSpPr>
              <a:spLocks/>
            </p:cNvSpPr>
            <p:nvPr/>
          </p:nvSpPr>
          <p:spPr bwMode="auto">
            <a:xfrm>
              <a:off x="3048"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29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29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29" y="6"/>
                  </a:lnTo>
                  <a:lnTo>
                    <a:pt x="31" y="6"/>
                  </a:lnTo>
                  <a:lnTo>
                    <a:pt x="32" y="5"/>
                  </a:lnTo>
                  <a:lnTo>
                    <a:pt x="33" y="4"/>
                  </a:lnTo>
                  <a:lnTo>
                    <a:pt x="33" y="3"/>
                  </a:lnTo>
                  <a:lnTo>
                    <a:pt x="32" y="2"/>
                  </a:lnTo>
                  <a:lnTo>
                    <a:pt x="31" y="1"/>
                  </a:lnTo>
                  <a:lnTo>
                    <a:pt x="29"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89" name="Freeform 753"/>
            <p:cNvSpPr>
              <a:spLocks/>
            </p:cNvSpPr>
            <p:nvPr/>
          </p:nvSpPr>
          <p:spPr bwMode="auto">
            <a:xfrm>
              <a:off x="3094"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90" name="Freeform 754"/>
            <p:cNvSpPr>
              <a:spLocks/>
            </p:cNvSpPr>
            <p:nvPr/>
          </p:nvSpPr>
          <p:spPr bwMode="auto">
            <a:xfrm>
              <a:off x="3140"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91" name="Freeform 755"/>
            <p:cNvSpPr>
              <a:spLocks/>
            </p:cNvSpPr>
            <p:nvPr/>
          </p:nvSpPr>
          <p:spPr bwMode="auto">
            <a:xfrm>
              <a:off x="3186" y="1897"/>
              <a:ext cx="33" cy="6"/>
            </a:xfrm>
            <a:custGeom>
              <a:avLst/>
              <a:gdLst>
                <a:gd name="T0" fmla="*/ 4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4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4"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4" y="0"/>
                  </a:lnTo>
                  <a:close/>
                </a:path>
              </a:pathLst>
            </a:custGeom>
            <a:solidFill>
              <a:srgbClr val="000000"/>
            </a:solidFill>
            <a:ln w="9525">
              <a:solidFill>
                <a:schemeClr val="tx1"/>
              </a:solidFill>
              <a:round/>
              <a:headEnd/>
              <a:tailEnd/>
            </a:ln>
          </p:spPr>
          <p:txBody>
            <a:bodyPr/>
            <a:lstStyle/>
            <a:p>
              <a:endParaRPr lang="pt-BR"/>
            </a:p>
          </p:txBody>
        </p:sp>
        <p:sp>
          <p:nvSpPr>
            <p:cNvPr id="296692" name="Freeform 756"/>
            <p:cNvSpPr>
              <a:spLocks/>
            </p:cNvSpPr>
            <p:nvPr/>
          </p:nvSpPr>
          <p:spPr bwMode="auto">
            <a:xfrm>
              <a:off x="3232" y="1897"/>
              <a:ext cx="33" cy="6"/>
            </a:xfrm>
            <a:custGeom>
              <a:avLst/>
              <a:gdLst>
                <a:gd name="T0" fmla="*/ 4 w 33"/>
                <a:gd name="T1" fmla="*/ 0 h 6"/>
                <a:gd name="T2" fmla="*/ 3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3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4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4" y="0"/>
                  </a:moveTo>
                  <a:lnTo>
                    <a:pt x="3" y="0"/>
                  </a:lnTo>
                  <a:lnTo>
                    <a:pt x="1" y="1"/>
                  </a:lnTo>
                  <a:lnTo>
                    <a:pt x="0" y="2"/>
                  </a:lnTo>
                  <a:lnTo>
                    <a:pt x="0" y="3"/>
                  </a:lnTo>
                  <a:lnTo>
                    <a:pt x="0" y="4"/>
                  </a:lnTo>
                  <a:lnTo>
                    <a:pt x="0" y="5"/>
                  </a:lnTo>
                  <a:lnTo>
                    <a:pt x="1" y="6"/>
                  </a:lnTo>
                  <a:lnTo>
                    <a:pt x="3" y="6"/>
                  </a:lnTo>
                  <a:lnTo>
                    <a:pt x="29" y="6"/>
                  </a:lnTo>
                  <a:lnTo>
                    <a:pt x="30" y="6"/>
                  </a:lnTo>
                  <a:lnTo>
                    <a:pt x="31" y="6"/>
                  </a:lnTo>
                  <a:lnTo>
                    <a:pt x="32" y="5"/>
                  </a:lnTo>
                  <a:lnTo>
                    <a:pt x="33" y="4"/>
                  </a:lnTo>
                  <a:lnTo>
                    <a:pt x="33" y="3"/>
                  </a:lnTo>
                  <a:lnTo>
                    <a:pt x="32" y="2"/>
                  </a:lnTo>
                  <a:lnTo>
                    <a:pt x="31" y="1"/>
                  </a:lnTo>
                  <a:lnTo>
                    <a:pt x="30" y="0"/>
                  </a:lnTo>
                  <a:lnTo>
                    <a:pt x="4" y="0"/>
                  </a:lnTo>
                  <a:close/>
                </a:path>
              </a:pathLst>
            </a:custGeom>
            <a:solidFill>
              <a:srgbClr val="000000"/>
            </a:solidFill>
            <a:ln w="9525">
              <a:solidFill>
                <a:schemeClr val="tx1"/>
              </a:solidFill>
              <a:round/>
              <a:headEnd/>
              <a:tailEnd/>
            </a:ln>
          </p:spPr>
          <p:txBody>
            <a:bodyPr/>
            <a:lstStyle/>
            <a:p>
              <a:endParaRPr lang="pt-BR"/>
            </a:p>
          </p:txBody>
        </p:sp>
        <p:sp>
          <p:nvSpPr>
            <p:cNvPr id="296693" name="Freeform 757"/>
            <p:cNvSpPr>
              <a:spLocks/>
            </p:cNvSpPr>
            <p:nvPr/>
          </p:nvSpPr>
          <p:spPr bwMode="auto">
            <a:xfrm>
              <a:off x="3279" y="1897"/>
              <a:ext cx="32" cy="6"/>
            </a:xfrm>
            <a:custGeom>
              <a:avLst/>
              <a:gdLst>
                <a:gd name="T0" fmla="*/ 3 w 32"/>
                <a:gd name="T1" fmla="*/ 0 h 6"/>
                <a:gd name="T2" fmla="*/ 2 w 32"/>
                <a:gd name="T3" fmla="*/ 0 h 6"/>
                <a:gd name="T4" fmla="*/ 1 w 32"/>
                <a:gd name="T5" fmla="*/ 1 h 6"/>
                <a:gd name="T6" fmla="*/ 0 w 32"/>
                <a:gd name="T7" fmla="*/ 2 h 6"/>
                <a:gd name="T8" fmla="*/ 0 w 32"/>
                <a:gd name="T9" fmla="*/ 3 h 6"/>
                <a:gd name="T10" fmla="*/ 0 w 32"/>
                <a:gd name="T11" fmla="*/ 4 h 6"/>
                <a:gd name="T12" fmla="*/ 0 w 32"/>
                <a:gd name="T13" fmla="*/ 5 h 6"/>
                <a:gd name="T14" fmla="*/ 1 w 32"/>
                <a:gd name="T15" fmla="*/ 6 h 6"/>
                <a:gd name="T16" fmla="*/ 2 w 32"/>
                <a:gd name="T17" fmla="*/ 6 h 6"/>
                <a:gd name="T18" fmla="*/ 28 w 32"/>
                <a:gd name="T19" fmla="*/ 6 h 6"/>
                <a:gd name="T20" fmla="*/ 29 w 32"/>
                <a:gd name="T21" fmla="*/ 6 h 6"/>
                <a:gd name="T22" fmla="*/ 30 w 32"/>
                <a:gd name="T23" fmla="*/ 6 h 6"/>
                <a:gd name="T24" fmla="*/ 31 w 32"/>
                <a:gd name="T25" fmla="*/ 5 h 6"/>
                <a:gd name="T26" fmla="*/ 32 w 32"/>
                <a:gd name="T27" fmla="*/ 4 h 6"/>
                <a:gd name="T28" fmla="*/ 32 w 32"/>
                <a:gd name="T29" fmla="*/ 3 h 6"/>
                <a:gd name="T30" fmla="*/ 31 w 32"/>
                <a:gd name="T31" fmla="*/ 2 h 6"/>
                <a:gd name="T32" fmla="*/ 30 w 32"/>
                <a:gd name="T33" fmla="*/ 1 h 6"/>
                <a:gd name="T34" fmla="*/ 29 w 32"/>
                <a:gd name="T35" fmla="*/ 0 h 6"/>
                <a:gd name="T36" fmla="*/ 3 w 32"/>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 h="6">
                  <a:moveTo>
                    <a:pt x="3" y="0"/>
                  </a:moveTo>
                  <a:lnTo>
                    <a:pt x="2" y="0"/>
                  </a:lnTo>
                  <a:lnTo>
                    <a:pt x="1" y="1"/>
                  </a:lnTo>
                  <a:lnTo>
                    <a:pt x="0" y="2"/>
                  </a:lnTo>
                  <a:lnTo>
                    <a:pt x="0" y="3"/>
                  </a:lnTo>
                  <a:lnTo>
                    <a:pt x="0" y="4"/>
                  </a:lnTo>
                  <a:lnTo>
                    <a:pt x="0" y="5"/>
                  </a:lnTo>
                  <a:lnTo>
                    <a:pt x="1" y="6"/>
                  </a:lnTo>
                  <a:lnTo>
                    <a:pt x="2" y="6"/>
                  </a:lnTo>
                  <a:lnTo>
                    <a:pt x="28" y="6"/>
                  </a:lnTo>
                  <a:lnTo>
                    <a:pt x="29" y="6"/>
                  </a:lnTo>
                  <a:lnTo>
                    <a:pt x="30" y="6"/>
                  </a:lnTo>
                  <a:lnTo>
                    <a:pt x="31" y="5"/>
                  </a:lnTo>
                  <a:lnTo>
                    <a:pt x="32" y="4"/>
                  </a:lnTo>
                  <a:lnTo>
                    <a:pt x="32" y="3"/>
                  </a:lnTo>
                  <a:lnTo>
                    <a:pt x="31" y="2"/>
                  </a:lnTo>
                  <a:lnTo>
                    <a:pt x="30" y="1"/>
                  </a:lnTo>
                  <a:lnTo>
                    <a:pt x="29"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94" name="Freeform 758"/>
            <p:cNvSpPr>
              <a:spLocks/>
            </p:cNvSpPr>
            <p:nvPr/>
          </p:nvSpPr>
          <p:spPr bwMode="auto">
            <a:xfrm>
              <a:off x="3325"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29 w 33"/>
                <a:gd name="T21" fmla="*/ 6 h 6"/>
                <a:gd name="T22" fmla="*/ 30 w 33"/>
                <a:gd name="T23" fmla="*/ 6 h 6"/>
                <a:gd name="T24" fmla="*/ 32 w 33"/>
                <a:gd name="T25" fmla="*/ 5 h 6"/>
                <a:gd name="T26" fmla="*/ 33 w 33"/>
                <a:gd name="T27" fmla="*/ 4 h 6"/>
                <a:gd name="T28" fmla="*/ 33 w 33"/>
                <a:gd name="T29" fmla="*/ 3 h 6"/>
                <a:gd name="T30" fmla="*/ 32 w 33"/>
                <a:gd name="T31" fmla="*/ 2 h 6"/>
                <a:gd name="T32" fmla="*/ 30 w 33"/>
                <a:gd name="T33" fmla="*/ 1 h 6"/>
                <a:gd name="T34" fmla="*/ 29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29" y="6"/>
                  </a:lnTo>
                  <a:lnTo>
                    <a:pt x="30" y="6"/>
                  </a:lnTo>
                  <a:lnTo>
                    <a:pt x="32" y="5"/>
                  </a:lnTo>
                  <a:lnTo>
                    <a:pt x="33" y="4"/>
                  </a:lnTo>
                  <a:lnTo>
                    <a:pt x="33" y="3"/>
                  </a:lnTo>
                  <a:lnTo>
                    <a:pt x="32" y="2"/>
                  </a:lnTo>
                  <a:lnTo>
                    <a:pt x="30" y="1"/>
                  </a:lnTo>
                  <a:lnTo>
                    <a:pt x="29"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95" name="Freeform 759"/>
            <p:cNvSpPr>
              <a:spLocks/>
            </p:cNvSpPr>
            <p:nvPr/>
          </p:nvSpPr>
          <p:spPr bwMode="auto">
            <a:xfrm>
              <a:off x="3371"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8 w 33"/>
                <a:gd name="T19" fmla="*/ 6 h 6"/>
                <a:gd name="T20" fmla="*/ 29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29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8" y="6"/>
                  </a:lnTo>
                  <a:lnTo>
                    <a:pt x="29" y="6"/>
                  </a:lnTo>
                  <a:lnTo>
                    <a:pt x="31" y="6"/>
                  </a:lnTo>
                  <a:lnTo>
                    <a:pt x="32" y="5"/>
                  </a:lnTo>
                  <a:lnTo>
                    <a:pt x="33" y="4"/>
                  </a:lnTo>
                  <a:lnTo>
                    <a:pt x="33" y="3"/>
                  </a:lnTo>
                  <a:lnTo>
                    <a:pt x="32" y="2"/>
                  </a:lnTo>
                  <a:lnTo>
                    <a:pt x="31" y="1"/>
                  </a:lnTo>
                  <a:lnTo>
                    <a:pt x="29" y="0"/>
                  </a:lnTo>
                  <a:lnTo>
                    <a:pt x="3" y="0"/>
                  </a:lnTo>
                  <a:close/>
                </a:path>
              </a:pathLst>
            </a:custGeom>
            <a:solidFill>
              <a:srgbClr val="000000"/>
            </a:solidFill>
            <a:ln w="9525">
              <a:solidFill>
                <a:schemeClr val="tx1"/>
              </a:solidFill>
              <a:round/>
              <a:headEnd/>
              <a:tailEnd/>
            </a:ln>
          </p:spPr>
          <p:txBody>
            <a:bodyPr/>
            <a:lstStyle/>
            <a:p>
              <a:endParaRPr lang="pt-BR"/>
            </a:p>
          </p:txBody>
        </p:sp>
        <p:sp>
          <p:nvSpPr>
            <p:cNvPr id="296696" name="Freeform 760"/>
            <p:cNvSpPr>
              <a:spLocks/>
            </p:cNvSpPr>
            <p:nvPr/>
          </p:nvSpPr>
          <p:spPr bwMode="auto">
            <a:xfrm>
              <a:off x="3417" y="1897"/>
              <a:ext cx="33" cy="6"/>
            </a:xfrm>
            <a:custGeom>
              <a:avLst/>
              <a:gdLst>
                <a:gd name="T0" fmla="*/ 3 w 33"/>
                <a:gd name="T1" fmla="*/ 0 h 6"/>
                <a:gd name="T2" fmla="*/ 2 w 33"/>
                <a:gd name="T3" fmla="*/ 0 h 6"/>
                <a:gd name="T4" fmla="*/ 1 w 33"/>
                <a:gd name="T5" fmla="*/ 1 h 6"/>
                <a:gd name="T6" fmla="*/ 0 w 33"/>
                <a:gd name="T7" fmla="*/ 2 h 6"/>
                <a:gd name="T8" fmla="*/ 0 w 33"/>
                <a:gd name="T9" fmla="*/ 3 h 6"/>
                <a:gd name="T10" fmla="*/ 0 w 33"/>
                <a:gd name="T11" fmla="*/ 4 h 6"/>
                <a:gd name="T12" fmla="*/ 0 w 33"/>
                <a:gd name="T13" fmla="*/ 5 h 6"/>
                <a:gd name="T14" fmla="*/ 1 w 33"/>
                <a:gd name="T15" fmla="*/ 6 h 6"/>
                <a:gd name="T16" fmla="*/ 2 w 33"/>
                <a:gd name="T17" fmla="*/ 6 h 6"/>
                <a:gd name="T18" fmla="*/ 29 w 33"/>
                <a:gd name="T19" fmla="*/ 6 h 6"/>
                <a:gd name="T20" fmla="*/ 30 w 33"/>
                <a:gd name="T21" fmla="*/ 6 h 6"/>
                <a:gd name="T22" fmla="*/ 31 w 33"/>
                <a:gd name="T23" fmla="*/ 6 h 6"/>
                <a:gd name="T24" fmla="*/ 32 w 33"/>
                <a:gd name="T25" fmla="*/ 5 h 6"/>
                <a:gd name="T26" fmla="*/ 33 w 33"/>
                <a:gd name="T27" fmla="*/ 4 h 6"/>
                <a:gd name="T28" fmla="*/ 33 w 33"/>
                <a:gd name="T29" fmla="*/ 3 h 6"/>
                <a:gd name="T30" fmla="*/ 32 w 33"/>
                <a:gd name="T31" fmla="*/ 2 h 6"/>
                <a:gd name="T32" fmla="*/ 31 w 33"/>
                <a:gd name="T33" fmla="*/ 1 h 6"/>
                <a:gd name="T34" fmla="*/ 30 w 33"/>
                <a:gd name="T35" fmla="*/ 0 h 6"/>
                <a:gd name="T36" fmla="*/ 3 w 33"/>
                <a:gd name="T3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6">
                  <a:moveTo>
                    <a:pt x="3" y="0"/>
                  </a:moveTo>
                  <a:lnTo>
                    <a:pt x="2" y="0"/>
                  </a:lnTo>
                  <a:lnTo>
                    <a:pt x="1" y="1"/>
                  </a:lnTo>
                  <a:lnTo>
                    <a:pt x="0" y="2"/>
                  </a:lnTo>
                  <a:lnTo>
                    <a:pt x="0" y="3"/>
                  </a:lnTo>
                  <a:lnTo>
                    <a:pt x="0" y="4"/>
                  </a:lnTo>
                  <a:lnTo>
                    <a:pt x="0" y="5"/>
                  </a:lnTo>
                  <a:lnTo>
                    <a:pt x="1" y="6"/>
                  </a:lnTo>
                  <a:lnTo>
                    <a:pt x="2" y="6"/>
                  </a:lnTo>
                  <a:lnTo>
                    <a:pt x="29" y="6"/>
                  </a:lnTo>
                  <a:lnTo>
                    <a:pt x="30" y="6"/>
                  </a:lnTo>
                  <a:lnTo>
                    <a:pt x="31" y="6"/>
                  </a:lnTo>
                  <a:lnTo>
                    <a:pt x="32" y="5"/>
                  </a:lnTo>
                  <a:lnTo>
                    <a:pt x="33" y="4"/>
                  </a:lnTo>
                  <a:lnTo>
                    <a:pt x="33" y="3"/>
                  </a:lnTo>
                  <a:lnTo>
                    <a:pt x="32" y="2"/>
                  </a:lnTo>
                  <a:lnTo>
                    <a:pt x="31" y="1"/>
                  </a:lnTo>
                  <a:lnTo>
                    <a:pt x="30" y="0"/>
                  </a:lnTo>
                  <a:lnTo>
                    <a:pt x="3" y="0"/>
                  </a:lnTo>
                  <a:close/>
                </a:path>
              </a:pathLst>
            </a:custGeom>
            <a:solidFill>
              <a:srgbClr val="000000"/>
            </a:solidFill>
            <a:ln w="9525">
              <a:solidFill>
                <a:schemeClr val="tx1"/>
              </a:solidFill>
              <a:round/>
              <a:headEnd/>
              <a:tailEnd/>
            </a:ln>
          </p:spPr>
          <p:txBody>
            <a:bodyPr/>
            <a:lstStyle/>
            <a:p>
              <a:endParaRPr lang="pt-BR"/>
            </a:p>
          </p:txBody>
        </p:sp>
      </p:grpSp>
      <p:sp>
        <p:nvSpPr>
          <p:cNvPr id="464" name="AutoShape 3"/>
          <p:cNvSpPr>
            <a:spLocks noChangeArrowheads="1"/>
          </p:cNvSpPr>
          <p:nvPr/>
        </p:nvSpPr>
        <p:spPr bwMode="auto">
          <a:xfrm>
            <a:off x="251520" y="260648"/>
            <a:ext cx="2399541" cy="936104"/>
          </a:xfrm>
          <a:prstGeom prst="chevron">
            <a:avLst>
              <a:gd name="adj" fmla="val 30165"/>
            </a:avLst>
          </a:prstGeom>
          <a:solidFill>
            <a:schemeClr val="bg1">
              <a:lumMod val="85000"/>
            </a:schemeClr>
          </a:solidFill>
          <a:ln>
            <a:solidFill>
              <a:schemeClr val="accent3">
                <a:lumMod val="60000"/>
                <a:lumOff val="40000"/>
              </a:schemeClr>
            </a:solidFill>
          </a:ln>
          <a:effectLst/>
          <a:extLst/>
        </p:spPr>
        <p:txBody>
          <a:bodyPr wrap="none" anchor="ctr"/>
          <a:lstStyle/>
          <a:p>
            <a:pPr marL="174625" algn="ctr">
              <a:spcBef>
                <a:spcPct val="0"/>
              </a:spcBef>
            </a:pPr>
            <a:r>
              <a:rPr lang="pt-BR" altLang="en-US" sz="2400" b="1" dirty="0" smtClean="0">
                <a:solidFill>
                  <a:schemeClr val="tx1">
                    <a:lumMod val="75000"/>
                    <a:lumOff val="25000"/>
                  </a:schemeClr>
                </a:solidFill>
              </a:rPr>
              <a:t>Análise dos </a:t>
            </a:r>
            <a:endParaRPr lang="pt-BR" altLang="en-US" sz="2400" b="1" dirty="0">
              <a:solidFill>
                <a:schemeClr val="tx1">
                  <a:lumMod val="75000"/>
                  <a:lumOff val="25000"/>
                </a:schemeClr>
              </a:solidFill>
            </a:endParaRPr>
          </a:p>
          <a:p>
            <a:pPr marL="174625" algn="ctr">
              <a:spcBef>
                <a:spcPct val="0"/>
              </a:spcBef>
            </a:pPr>
            <a:r>
              <a:rPr lang="pt-BR" altLang="en-US" sz="2400" b="1" dirty="0" smtClean="0">
                <a:solidFill>
                  <a:schemeClr val="tx1">
                    <a:lumMod val="75000"/>
                    <a:lumOff val="25000"/>
                  </a:schemeClr>
                </a:solidFill>
              </a:rPr>
              <a:t>processos</a:t>
            </a:r>
            <a:endParaRPr lang="pt-BR" altLang="en-US" sz="2400" b="1" dirty="0">
              <a:solidFill>
                <a:schemeClr val="tx1">
                  <a:lumMod val="75000"/>
                  <a:lumOff val="25000"/>
                </a:schemeClr>
              </a:solidFill>
            </a:endParaRPr>
          </a:p>
        </p:txBody>
      </p:sp>
    </p:spTree>
    <p:extLst>
      <p:ext uri="{BB962C8B-B14F-4D97-AF65-F5344CB8AC3E}">
        <p14:creationId xmlns:p14="http://schemas.microsoft.com/office/powerpoint/2010/main" val="35066383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6963" name="Group 3"/>
          <p:cNvGrpSpPr>
            <a:grpSpLocks/>
          </p:cNvGrpSpPr>
          <p:nvPr/>
        </p:nvGrpSpPr>
        <p:grpSpPr bwMode="auto">
          <a:xfrm>
            <a:off x="251520" y="2004794"/>
            <a:ext cx="8640960" cy="4697413"/>
            <a:chOff x="864" y="864"/>
            <a:chExt cx="4019" cy="2959"/>
          </a:xfrm>
        </p:grpSpPr>
        <p:sp>
          <p:nvSpPr>
            <p:cNvPr id="296964" name="Rectangle 4"/>
            <p:cNvSpPr>
              <a:spLocks noChangeArrowheads="1"/>
            </p:cNvSpPr>
            <p:nvPr/>
          </p:nvSpPr>
          <p:spPr bwMode="auto">
            <a:xfrm>
              <a:off x="864" y="864"/>
              <a:ext cx="4019" cy="2959"/>
            </a:xfrm>
            <a:prstGeom prst="rect">
              <a:avLst/>
            </a:prstGeom>
            <a:solidFill>
              <a:srgbClr val="0099CC"/>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6965" name="Rectangle 5"/>
            <p:cNvSpPr>
              <a:spLocks noChangeArrowheads="1"/>
            </p:cNvSpPr>
            <p:nvPr/>
          </p:nvSpPr>
          <p:spPr bwMode="auto">
            <a:xfrm>
              <a:off x="2574" y="1179"/>
              <a:ext cx="371" cy="381"/>
            </a:xfrm>
            <a:prstGeom prst="rect">
              <a:avLst/>
            </a:prstGeom>
            <a:gradFill rotWithShape="0">
              <a:gsLst>
                <a:gs pos="0">
                  <a:srgbClr val="FF6600">
                    <a:gamma/>
                    <a:shade val="65882"/>
                    <a:invGamma/>
                  </a:srgbClr>
                </a:gs>
                <a:gs pos="50000">
                  <a:srgbClr val="FF6600"/>
                </a:gs>
                <a:gs pos="100000">
                  <a:srgbClr val="FF6600">
                    <a:gamma/>
                    <a:shade val="65882"/>
                    <a:invGamma/>
                  </a:srgbClr>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6966" name="Rectangle 6"/>
            <p:cNvSpPr>
              <a:spLocks noChangeArrowheads="1"/>
            </p:cNvSpPr>
            <p:nvPr/>
          </p:nvSpPr>
          <p:spPr bwMode="auto">
            <a:xfrm>
              <a:off x="2574" y="1952"/>
              <a:ext cx="371" cy="383"/>
            </a:xfrm>
            <a:prstGeom prst="rect">
              <a:avLst/>
            </a:prstGeom>
            <a:gradFill rotWithShape="0">
              <a:gsLst>
                <a:gs pos="0">
                  <a:srgbClr val="FFB178">
                    <a:gamma/>
                    <a:shade val="76078"/>
                    <a:invGamma/>
                  </a:srgbClr>
                </a:gs>
                <a:gs pos="50000">
                  <a:srgbClr val="FFB178"/>
                </a:gs>
                <a:gs pos="100000">
                  <a:srgbClr val="FFB178">
                    <a:gamma/>
                    <a:shade val="76078"/>
                    <a:invGamma/>
                  </a:srgbClr>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6967" name="Rectangle 7"/>
            <p:cNvSpPr>
              <a:spLocks noChangeArrowheads="1"/>
            </p:cNvSpPr>
            <p:nvPr/>
          </p:nvSpPr>
          <p:spPr bwMode="auto">
            <a:xfrm>
              <a:off x="2196" y="1566"/>
              <a:ext cx="372" cy="380"/>
            </a:xfrm>
            <a:prstGeom prst="rect">
              <a:avLst/>
            </a:prstGeom>
            <a:gradFill rotWithShape="0">
              <a:gsLst>
                <a:gs pos="0">
                  <a:srgbClr val="FFB178">
                    <a:gamma/>
                    <a:shade val="76078"/>
                    <a:invGamma/>
                  </a:srgbClr>
                </a:gs>
                <a:gs pos="50000">
                  <a:srgbClr val="FFB178"/>
                </a:gs>
                <a:gs pos="100000">
                  <a:srgbClr val="FFB178">
                    <a:gamma/>
                    <a:shade val="76078"/>
                    <a:invGamma/>
                  </a:srgbClr>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6968" name="Rectangle 8"/>
            <p:cNvSpPr>
              <a:spLocks noChangeArrowheads="1"/>
            </p:cNvSpPr>
            <p:nvPr/>
          </p:nvSpPr>
          <p:spPr bwMode="auto">
            <a:xfrm>
              <a:off x="2196" y="1179"/>
              <a:ext cx="372" cy="381"/>
            </a:xfrm>
            <a:prstGeom prst="rect">
              <a:avLst/>
            </a:prstGeom>
            <a:gradFill rotWithShape="0">
              <a:gsLst>
                <a:gs pos="0">
                  <a:srgbClr val="FFB178">
                    <a:gamma/>
                    <a:shade val="76078"/>
                    <a:invGamma/>
                  </a:srgbClr>
                </a:gs>
                <a:gs pos="50000">
                  <a:srgbClr val="FFB178"/>
                </a:gs>
                <a:gs pos="100000">
                  <a:srgbClr val="FFB178">
                    <a:gamma/>
                    <a:shade val="76078"/>
                    <a:invGamma/>
                  </a:srgbClr>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6969" name="Rectangle 9"/>
            <p:cNvSpPr>
              <a:spLocks noChangeArrowheads="1"/>
            </p:cNvSpPr>
            <p:nvPr/>
          </p:nvSpPr>
          <p:spPr bwMode="auto">
            <a:xfrm>
              <a:off x="1818" y="1566"/>
              <a:ext cx="372" cy="380"/>
            </a:xfrm>
            <a:prstGeom prst="rect">
              <a:avLst/>
            </a:prstGeom>
            <a:gradFill rotWithShape="0">
              <a:gsLst>
                <a:gs pos="0">
                  <a:srgbClr val="FEFF8A">
                    <a:gamma/>
                    <a:shade val="66275"/>
                    <a:invGamma/>
                  </a:srgbClr>
                </a:gs>
                <a:gs pos="50000">
                  <a:srgbClr val="FEFF8A"/>
                </a:gs>
                <a:gs pos="100000">
                  <a:srgbClr val="FEFF8A">
                    <a:gamma/>
                    <a:shade val="66275"/>
                    <a:invGamma/>
                  </a:srgbClr>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6970" name="Rectangle 10"/>
            <p:cNvSpPr>
              <a:spLocks noChangeArrowheads="1"/>
            </p:cNvSpPr>
            <p:nvPr/>
          </p:nvSpPr>
          <p:spPr bwMode="auto">
            <a:xfrm>
              <a:off x="1818" y="1179"/>
              <a:ext cx="372" cy="381"/>
            </a:xfrm>
            <a:prstGeom prst="rect">
              <a:avLst/>
            </a:prstGeom>
            <a:gradFill rotWithShape="0">
              <a:gsLst>
                <a:gs pos="0">
                  <a:srgbClr val="FFB178">
                    <a:gamma/>
                    <a:shade val="76078"/>
                    <a:invGamma/>
                  </a:srgbClr>
                </a:gs>
                <a:gs pos="50000">
                  <a:srgbClr val="FFB178"/>
                </a:gs>
                <a:gs pos="100000">
                  <a:srgbClr val="FFB178">
                    <a:gamma/>
                    <a:shade val="76078"/>
                    <a:invGamma/>
                  </a:srgbClr>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6971" name="Rectangle 11"/>
            <p:cNvSpPr>
              <a:spLocks noChangeArrowheads="1"/>
            </p:cNvSpPr>
            <p:nvPr/>
          </p:nvSpPr>
          <p:spPr bwMode="auto">
            <a:xfrm>
              <a:off x="2196" y="1952"/>
              <a:ext cx="372" cy="383"/>
            </a:xfrm>
            <a:prstGeom prst="rect">
              <a:avLst/>
            </a:prstGeom>
            <a:gradFill rotWithShape="0">
              <a:gsLst>
                <a:gs pos="0">
                  <a:srgbClr val="FEFF8A">
                    <a:gamma/>
                    <a:shade val="66275"/>
                    <a:invGamma/>
                  </a:srgbClr>
                </a:gs>
                <a:gs pos="50000">
                  <a:srgbClr val="FEFF8A"/>
                </a:gs>
                <a:gs pos="100000">
                  <a:srgbClr val="FEFF8A">
                    <a:gamma/>
                    <a:shade val="66275"/>
                    <a:invGamma/>
                  </a:srgbClr>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6972" name="Rectangle 12"/>
            <p:cNvSpPr>
              <a:spLocks noChangeArrowheads="1"/>
            </p:cNvSpPr>
            <p:nvPr/>
          </p:nvSpPr>
          <p:spPr bwMode="auto">
            <a:xfrm>
              <a:off x="2574" y="2341"/>
              <a:ext cx="371" cy="380"/>
            </a:xfrm>
            <a:prstGeom prst="rect">
              <a:avLst/>
            </a:prstGeom>
            <a:gradFill rotWithShape="0">
              <a:gsLst>
                <a:gs pos="0">
                  <a:srgbClr val="FEFF8A">
                    <a:gamma/>
                    <a:shade val="66275"/>
                    <a:invGamma/>
                  </a:srgbClr>
                </a:gs>
                <a:gs pos="50000">
                  <a:srgbClr val="FEFF8A"/>
                </a:gs>
                <a:gs pos="100000">
                  <a:srgbClr val="FEFF8A">
                    <a:gamma/>
                    <a:shade val="66275"/>
                    <a:invGamma/>
                  </a:srgbClr>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6973" name="Rectangle 13"/>
            <p:cNvSpPr>
              <a:spLocks noChangeArrowheads="1"/>
            </p:cNvSpPr>
            <p:nvPr/>
          </p:nvSpPr>
          <p:spPr bwMode="auto">
            <a:xfrm>
              <a:off x="2196" y="2341"/>
              <a:ext cx="372" cy="380"/>
            </a:xfrm>
            <a:prstGeom prst="rect">
              <a:avLst/>
            </a:prstGeom>
            <a:gradFill rotWithShape="0">
              <a:gsLst>
                <a:gs pos="0">
                  <a:srgbClr val="FEFF8A">
                    <a:gamma/>
                    <a:shade val="66275"/>
                    <a:invGamma/>
                  </a:srgbClr>
                </a:gs>
                <a:gs pos="50000">
                  <a:srgbClr val="FEFF8A"/>
                </a:gs>
                <a:gs pos="100000">
                  <a:srgbClr val="FEFF8A">
                    <a:gamma/>
                    <a:shade val="66275"/>
                    <a:invGamma/>
                  </a:srgbClr>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6974" name="Rectangle 14"/>
            <p:cNvSpPr>
              <a:spLocks noChangeArrowheads="1"/>
            </p:cNvSpPr>
            <p:nvPr/>
          </p:nvSpPr>
          <p:spPr bwMode="auto">
            <a:xfrm>
              <a:off x="1818" y="2341"/>
              <a:ext cx="372" cy="380"/>
            </a:xfrm>
            <a:prstGeom prst="rect">
              <a:avLst/>
            </a:prstGeom>
            <a:gradFill rotWithShape="0">
              <a:gsLst>
                <a:gs pos="0">
                  <a:srgbClr val="C0C0C0">
                    <a:gamma/>
                    <a:shade val="66275"/>
                    <a:invGamma/>
                  </a:srgbClr>
                </a:gs>
                <a:gs pos="50000">
                  <a:srgbClr val="C0C0C0"/>
                </a:gs>
                <a:gs pos="100000">
                  <a:srgbClr val="C0C0C0">
                    <a:gamma/>
                    <a:shade val="66275"/>
                    <a:invGamma/>
                  </a:srgbClr>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6975" name="Rectangle 15"/>
            <p:cNvSpPr>
              <a:spLocks noChangeArrowheads="1"/>
            </p:cNvSpPr>
            <p:nvPr/>
          </p:nvSpPr>
          <p:spPr bwMode="auto">
            <a:xfrm>
              <a:off x="1818" y="1952"/>
              <a:ext cx="372" cy="383"/>
            </a:xfrm>
            <a:prstGeom prst="rect">
              <a:avLst/>
            </a:prstGeom>
            <a:gradFill rotWithShape="0">
              <a:gsLst>
                <a:gs pos="0">
                  <a:srgbClr val="FEFF8A">
                    <a:gamma/>
                    <a:shade val="66275"/>
                    <a:invGamma/>
                  </a:srgbClr>
                </a:gs>
                <a:gs pos="50000">
                  <a:srgbClr val="FEFF8A"/>
                </a:gs>
                <a:gs pos="100000">
                  <a:srgbClr val="FEFF8A">
                    <a:gamma/>
                    <a:shade val="66275"/>
                    <a:invGamma/>
                  </a:srgbClr>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6976" name="Rectangle 16"/>
            <p:cNvSpPr>
              <a:spLocks noChangeArrowheads="1"/>
            </p:cNvSpPr>
            <p:nvPr/>
          </p:nvSpPr>
          <p:spPr bwMode="auto">
            <a:xfrm>
              <a:off x="2952" y="1566"/>
              <a:ext cx="373" cy="380"/>
            </a:xfrm>
            <a:prstGeom prst="rect">
              <a:avLst/>
            </a:prstGeom>
            <a:gradFill rotWithShape="0">
              <a:gsLst>
                <a:gs pos="0">
                  <a:srgbClr val="FF6600">
                    <a:gamma/>
                    <a:shade val="65882"/>
                    <a:invGamma/>
                  </a:srgbClr>
                </a:gs>
                <a:gs pos="50000">
                  <a:srgbClr val="FF6600"/>
                </a:gs>
                <a:gs pos="100000">
                  <a:srgbClr val="FF6600">
                    <a:gamma/>
                    <a:shade val="65882"/>
                    <a:invGamma/>
                  </a:srgbClr>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6977" name="Rectangle 17"/>
            <p:cNvSpPr>
              <a:spLocks noChangeArrowheads="1"/>
            </p:cNvSpPr>
            <p:nvPr/>
          </p:nvSpPr>
          <p:spPr bwMode="auto">
            <a:xfrm>
              <a:off x="2952" y="1179"/>
              <a:ext cx="373" cy="381"/>
            </a:xfrm>
            <a:prstGeom prst="rect">
              <a:avLst/>
            </a:prstGeom>
            <a:gradFill rotWithShape="0">
              <a:gsLst>
                <a:gs pos="0">
                  <a:srgbClr val="FF6600">
                    <a:gamma/>
                    <a:shade val="65882"/>
                    <a:invGamma/>
                  </a:srgbClr>
                </a:gs>
                <a:gs pos="50000">
                  <a:srgbClr val="FF6600"/>
                </a:gs>
                <a:gs pos="100000">
                  <a:srgbClr val="FF6600">
                    <a:gamma/>
                    <a:shade val="65882"/>
                    <a:invGamma/>
                  </a:srgbClr>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6978" name="Rectangle 18"/>
            <p:cNvSpPr>
              <a:spLocks noChangeArrowheads="1"/>
            </p:cNvSpPr>
            <p:nvPr/>
          </p:nvSpPr>
          <p:spPr bwMode="auto">
            <a:xfrm>
              <a:off x="2952" y="1952"/>
              <a:ext cx="373" cy="383"/>
            </a:xfrm>
            <a:prstGeom prst="rect">
              <a:avLst/>
            </a:prstGeom>
            <a:gradFill rotWithShape="0">
              <a:gsLst>
                <a:gs pos="0">
                  <a:srgbClr val="FF6600">
                    <a:gamma/>
                    <a:shade val="65882"/>
                    <a:invGamma/>
                  </a:srgbClr>
                </a:gs>
                <a:gs pos="50000">
                  <a:srgbClr val="FF6600"/>
                </a:gs>
                <a:gs pos="100000">
                  <a:srgbClr val="FF6600">
                    <a:gamma/>
                    <a:shade val="65882"/>
                    <a:invGamma/>
                  </a:srgbClr>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6979" name="Rectangle 19"/>
            <p:cNvSpPr>
              <a:spLocks noChangeArrowheads="1"/>
            </p:cNvSpPr>
            <p:nvPr/>
          </p:nvSpPr>
          <p:spPr bwMode="auto">
            <a:xfrm>
              <a:off x="2952" y="2341"/>
              <a:ext cx="373" cy="380"/>
            </a:xfrm>
            <a:prstGeom prst="rect">
              <a:avLst/>
            </a:prstGeom>
            <a:gradFill rotWithShape="0">
              <a:gsLst>
                <a:gs pos="0">
                  <a:srgbClr val="FFB178">
                    <a:gamma/>
                    <a:shade val="76078"/>
                    <a:invGamma/>
                  </a:srgbClr>
                </a:gs>
                <a:gs pos="50000">
                  <a:srgbClr val="FFB178"/>
                </a:gs>
                <a:gs pos="100000">
                  <a:srgbClr val="FFB178">
                    <a:gamma/>
                    <a:shade val="76078"/>
                    <a:invGamma/>
                  </a:srgbClr>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6980" name="Rectangle 20"/>
            <p:cNvSpPr>
              <a:spLocks noChangeArrowheads="1"/>
            </p:cNvSpPr>
            <p:nvPr/>
          </p:nvSpPr>
          <p:spPr bwMode="auto">
            <a:xfrm>
              <a:off x="2952" y="2727"/>
              <a:ext cx="373" cy="382"/>
            </a:xfrm>
            <a:prstGeom prst="rect">
              <a:avLst/>
            </a:prstGeom>
            <a:gradFill rotWithShape="0">
              <a:gsLst>
                <a:gs pos="0">
                  <a:srgbClr val="FFB178">
                    <a:gamma/>
                    <a:shade val="76078"/>
                    <a:invGamma/>
                  </a:srgbClr>
                </a:gs>
                <a:gs pos="50000">
                  <a:srgbClr val="FFB178"/>
                </a:gs>
                <a:gs pos="100000">
                  <a:srgbClr val="FFB178">
                    <a:gamma/>
                    <a:shade val="76078"/>
                    <a:invGamma/>
                  </a:srgbClr>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6981" name="Rectangle 21"/>
            <p:cNvSpPr>
              <a:spLocks noChangeArrowheads="1"/>
            </p:cNvSpPr>
            <p:nvPr/>
          </p:nvSpPr>
          <p:spPr bwMode="auto">
            <a:xfrm>
              <a:off x="2574" y="2727"/>
              <a:ext cx="371" cy="382"/>
            </a:xfrm>
            <a:prstGeom prst="rect">
              <a:avLst/>
            </a:prstGeom>
            <a:gradFill rotWithShape="0">
              <a:gsLst>
                <a:gs pos="0">
                  <a:srgbClr val="FEFF8A">
                    <a:gamma/>
                    <a:shade val="66275"/>
                    <a:invGamma/>
                  </a:srgbClr>
                </a:gs>
                <a:gs pos="50000">
                  <a:srgbClr val="FEFF8A"/>
                </a:gs>
                <a:gs pos="100000">
                  <a:srgbClr val="FEFF8A">
                    <a:gamma/>
                    <a:shade val="66275"/>
                    <a:invGamma/>
                  </a:srgbClr>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6982" name="Rectangle 22"/>
            <p:cNvSpPr>
              <a:spLocks noChangeArrowheads="1"/>
            </p:cNvSpPr>
            <p:nvPr/>
          </p:nvSpPr>
          <p:spPr bwMode="auto">
            <a:xfrm>
              <a:off x="2196" y="2727"/>
              <a:ext cx="372" cy="382"/>
            </a:xfrm>
            <a:prstGeom prst="rect">
              <a:avLst/>
            </a:prstGeom>
            <a:gradFill rotWithShape="0">
              <a:gsLst>
                <a:gs pos="0">
                  <a:srgbClr val="C0C0C0">
                    <a:gamma/>
                    <a:shade val="66275"/>
                    <a:invGamma/>
                  </a:srgbClr>
                </a:gs>
                <a:gs pos="50000">
                  <a:srgbClr val="C0C0C0"/>
                </a:gs>
                <a:gs pos="100000">
                  <a:srgbClr val="C0C0C0">
                    <a:gamma/>
                    <a:shade val="66275"/>
                    <a:invGamma/>
                  </a:srgbClr>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6983" name="Rectangle 23"/>
            <p:cNvSpPr>
              <a:spLocks noChangeArrowheads="1"/>
            </p:cNvSpPr>
            <p:nvPr/>
          </p:nvSpPr>
          <p:spPr bwMode="auto">
            <a:xfrm>
              <a:off x="1818" y="2727"/>
              <a:ext cx="372" cy="382"/>
            </a:xfrm>
            <a:prstGeom prst="rect">
              <a:avLst/>
            </a:prstGeom>
            <a:gradFill rotWithShape="0">
              <a:gsLst>
                <a:gs pos="0">
                  <a:srgbClr val="C0C0C0">
                    <a:gamma/>
                    <a:shade val="66275"/>
                    <a:invGamma/>
                  </a:srgbClr>
                </a:gs>
                <a:gs pos="50000">
                  <a:srgbClr val="C0C0C0"/>
                </a:gs>
                <a:gs pos="100000">
                  <a:srgbClr val="C0C0C0">
                    <a:gamma/>
                    <a:shade val="66275"/>
                    <a:invGamma/>
                  </a:srgbClr>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6984" name="Rectangle 24"/>
            <p:cNvSpPr>
              <a:spLocks noChangeArrowheads="1"/>
            </p:cNvSpPr>
            <p:nvPr/>
          </p:nvSpPr>
          <p:spPr bwMode="auto">
            <a:xfrm>
              <a:off x="3330" y="1565"/>
              <a:ext cx="374" cy="381"/>
            </a:xfrm>
            <a:prstGeom prst="rect">
              <a:avLst/>
            </a:prstGeom>
            <a:gradFill rotWithShape="0">
              <a:gsLst>
                <a:gs pos="0">
                  <a:srgbClr val="FF6600">
                    <a:gamma/>
                    <a:shade val="65882"/>
                    <a:invGamma/>
                  </a:srgbClr>
                </a:gs>
                <a:gs pos="50000">
                  <a:srgbClr val="FF6600"/>
                </a:gs>
                <a:gs pos="100000">
                  <a:srgbClr val="FF6600">
                    <a:gamma/>
                    <a:shade val="65882"/>
                    <a:invGamma/>
                  </a:srgbClr>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6985" name="Rectangle 25"/>
            <p:cNvSpPr>
              <a:spLocks noChangeArrowheads="1"/>
            </p:cNvSpPr>
            <p:nvPr/>
          </p:nvSpPr>
          <p:spPr bwMode="auto">
            <a:xfrm>
              <a:off x="3330" y="1179"/>
              <a:ext cx="374" cy="381"/>
            </a:xfrm>
            <a:prstGeom prst="rect">
              <a:avLst/>
            </a:prstGeom>
            <a:gradFill rotWithShape="0">
              <a:gsLst>
                <a:gs pos="0">
                  <a:srgbClr val="FF6600">
                    <a:gamma/>
                    <a:shade val="65882"/>
                    <a:invGamma/>
                  </a:srgbClr>
                </a:gs>
                <a:gs pos="50000">
                  <a:srgbClr val="FF6600"/>
                </a:gs>
                <a:gs pos="100000">
                  <a:srgbClr val="FF6600">
                    <a:gamma/>
                    <a:shade val="65882"/>
                    <a:invGamma/>
                  </a:srgbClr>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pt-BR" sz="1400" b="1">
                <a:solidFill>
                  <a:srgbClr val="000000"/>
                </a:solidFill>
              </a:endParaRPr>
            </a:p>
          </p:txBody>
        </p:sp>
        <p:sp>
          <p:nvSpPr>
            <p:cNvPr id="296986" name="Rectangle 26"/>
            <p:cNvSpPr>
              <a:spLocks noChangeArrowheads="1"/>
            </p:cNvSpPr>
            <p:nvPr/>
          </p:nvSpPr>
          <p:spPr bwMode="auto">
            <a:xfrm>
              <a:off x="3330" y="1952"/>
              <a:ext cx="374" cy="382"/>
            </a:xfrm>
            <a:prstGeom prst="rect">
              <a:avLst/>
            </a:prstGeom>
            <a:gradFill rotWithShape="0">
              <a:gsLst>
                <a:gs pos="0">
                  <a:srgbClr val="FF6600">
                    <a:gamma/>
                    <a:shade val="65882"/>
                    <a:invGamma/>
                  </a:srgbClr>
                </a:gs>
                <a:gs pos="50000">
                  <a:srgbClr val="FF6600"/>
                </a:gs>
                <a:gs pos="100000">
                  <a:srgbClr val="FF6600">
                    <a:gamma/>
                    <a:shade val="65882"/>
                    <a:invGamma/>
                  </a:srgbClr>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6987" name="Rectangle 27"/>
            <p:cNvSpPr>
              <a:spLocks noChangeArrowheads="1"/>
            </p:cNvSpPr>
            <p:nvPr/>
          </p:nvSpPr>
          <p:spPr bwMode="auto">
            <a:xfrm>
              <a:off x="3330" y="2340"/>
              <a:ext cx="374" cy="381"/>
            </a:xfrm>
            <a:prstGeom prst="rect">
              <a:avLst/>
            </a:prstGeom>
            <a:gradFill rotWithShape="0">
              <a:gsLst>
                <a:gs pos="0">
                  <a:srgbClr val="FF6600">
                    <a:gamma/>
                    <a:shade val="65882"/>
                    <a:invGamma/>
                  </a:srgbClr>
                </a:gs>
                <a:gs pos="50000">
                  <a:srgbClr val="FF6600"/>
                </a:gs>
                <a:gs pos="100000">
                  <a:srgbClr val="FF6600">
                    <a:gamma/>
                    <a:shade val="65882"/>
                    <a:invGamma/>
                  </a:srgbClr>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6988" name="Rectangle 28"/>
            <p:cNvSpPr>
              <a:spLocks noChangeArrowheads="1"/>
            </p:cNvSpPr>
            <p:nvPr/>
          </p:nvSpPr>
          <p:spPr bwMode="auto">
            <a:xfrm>
              <a:off x="3330" y="2727"/>
              <a:ext cx="374" cy="381"/>
            </a:xfrm>
            <a:prstGeom prst="rect">
              <a:avLst/>
            </a:prstGeom>
            <a:gradFill rotWithShape="0">
              <a:gsLst>
                <a:gs pos="0">
                  <a:srgbClr val="FF6600">
                    <a:gamma/>
                    <a:shade val="65882"/>
                    <a:invGamma/>
                  </a:srgbClr>
                </a:gs>
                <a:gs pos="50000">
                  <a:srgbClr val="FF6600"/>
                </a:gs>
                <a:gs pos="100000">
                  <a:srgbClr val="FF6600">
                    <a:gamma/>
                    <a:shade val="65882"/>
                    <a:invGamma/>
                  </a:srgbClr>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6989" name="Oval 29"/>
            <p:cNvSpPr>
              <a:spLocks noChangeArrowheads="1"/>
            </p:cNvSpPr>
            <p:nvPr/>
          </p:nvSpPr>
          <p:spPr bwMode="auto">
            <a:xfrm>
              <a:off x="3360" y="1440"/>
              <a:ext cx="124" cy="126"/>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6990" name="Oval 30"/>
            <p:cNvSpPr>
              <a:spLocks noChangeArrowheads="1"/>
            </p:cNvSpPr>
            <p:nvPr/>
          </p:nvSpPr>
          <p:spPr bwMode="auto">
            <a:xfrm>
              <a:off x="2302" y="2253"/>
              <a:ext cx="124" cy="125"/>
            </a:xfrm>
            <a:prstGeom prst="ellipse">
              <a:avLst/>
            </a:prstGeom>
            <a:solidFill>
              <a:srgbClr val="0000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6991" name="Oval 31"/>
            <p:cNvSpPr>
              <a:spLocks noChangeArrowheads="1"/>
            </p:cNvSpPr>
            <p:nvPr/>
          </p:nvSpPr>
          <p:spPr bwMode="auto">
            <a:xfrm>
              <a:off x="2799" y="2853"/>
              <a:ext cx="124" cy="126"/>
            </a:xfrm>
            <a:prstGeom prst="ellipse">
              <a:avLst/>
            </a:prstGeom>
            <a:solidFill>
              <a:srgbClr val="0000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6992" name="Oval 32"/>
            <p:cNvSpPr>
              <a:spLocks noChangeArrowheads="1"/>
            </p:cNvSpPr>
            <p:nvPr/>
          </p:nvSpPr>
          <p:spPr bwMode="auto">
            <a:xfrm>
              <a:off x="2407" y="2388"/>
              <a:ext cx="126" cy="126"/>
            </a:xfrm>
            <a:prstGeom prst="ellipse">
              <a:avLst/>
            </a:prstGeom>
            <a:solidFill>
              <a:srgbClr val="0000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6993" name="Rectangle 33"/>
            <p:cNvSpPr>
              <a:spLocks noChangeArrowheads="1"/>
            </p:cNvSpPr>
            <p:nvPr/>
          </p:nvSpPr>
          <p:spPr bwMode="auto">
            <a:xfrm rot="16200000">
              <a:off x="827" y="1819"/>
              <a:ext cx="1006" cy="1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0" hangingPunct="0"/>
              <a:r>
                <a:rPr lang="pt-BR" sz="1900" b="1">
                  <a:solidFill>
                    <a:srgbClr val="000000"/>
                  </a:solidFill>
                </a:rPr>
                <a:t>Probabilidade</a:t>
              </a:r>
            </a:p>
          </p:txBody>
        </p:sp>
        <p:sp>
          <p:nvSpPr>
            <p:cNvPr id="296994" name="Rectangle 34"/>
            <p:cNvSpPr>
              <a:spLocks noChangeArrowheads="1"/>
            </p:cNvSpPr>
            <p:nvPr/>
          </p:nvSpPr>
          <p:spPr bwMode="auto">
            <a:xfrm>
              <a:off x="2482" y="3566"/>
              <a:ext cx="584" cy="1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0" hangingPunct="0"/>
              <a:r>
                <a:rPr lang="pt-BR" sz="1900" b="1">
                  <a:solidFill>
                    <a:srgbClr val="000000"/>
                  </a:solidFill>
                </a:rPr>
                <a:t>Impacto</a:t>
              </a:r>
            </a:p>
          </p:txBody>
        </p:sp>
        <p:sp>
          <p:nvSpPr>
            <p:cNvPr id="296995" name="Rectangle 35"/>
            <p:cNvSpPr>
              <a:spLocks noChangeArrowheads="1"/>
            </p:cNvSpPr>
            <p:nvPr/>
          </p:nvSpPr>
          <p:spPr bwMode="auto">
            <a:xfrm>
              <a:off x="1527" y="1305"/>
              <a:ext cx="256"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0" hangingPunct="0"/>
              <a:r>
                <a:rPr lang="pt-BR" sz="1600">
                  <a:solidFill>
                    <a:srgbClr val="000000"/>
                  </a:solidFill>
                </a:rPr>
                <a:t>95%</a:t>
              </a:r>
            </a:p>
          </p:txBody>
        </p:sp>
        <p:sp>
          <p:nvSpPr>
            <p:cNvPr id="296996" name="Rectangle 36"/>
            <p:cNvSpPr>
              <a:spLocks noChangeArrowheads="1"/>
            </p:cNvSpPr>
            <p:nvPr/>
          </p:nvSpPr>
          <p:spPr bwMode="auto">
            <a:xfrm>
              <a:off x="1527" y="1676"/>
              <a:ext cx="256"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0" hangingPunct="0"/>
              <a:r>
                <a:rPr lang="pt-BR" sz="1600">
                  <a:solidFill>
                    <a:srgbClr val="000000"/>
                  </a:solidFill>
                </a:rPr>
                <a:t>75%</a:t>
              </a:r>
            </a:p>
          </p:txBody>
        </p:sp>
        <p:sp>
          <p:nvSpPr>
            <p:cNvPr id="296997" name="Rectangle 37"/>
            <p:cNvSpPr>
              <a:spLocks noChangeArrowheads="1"/>
            </p:cNvSpPr>
            <p:nvPr/>
          </p:nvSpPr>
          <p:spPr bwMode="auto">
            <a:xfrm>
              <a:off x="1527" y="2077"/>
              <a:ext cx="256"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0" hangingPunct="0"/>
              <a:r>
                <a:rPr lang="pt-BR" sz="1600">
                  <a:solidFill>
                    <a:srgbClr val="000000"/>
                  </a:solidFill>
                </a:rPr>
                <a:t>50%</a:t>
              </a:r>
            </a:p>
          </p:txBody>
        </p:sp>
        <p:sp>
          <p:nvSpPr>
            <p:cNvPr id="296998" name="Rectangle 38"/>
            <p:cNvSpPr>
              <a:spLocks noChangeArrowheads="1"/>
            </p:cNvSpPr>
            <p:nvPr/>
          </p:nvSpPr>
          <p:spPr bwMode="auto">
            <a:xfrm>
              <a:off x="1527" y="2462"/>
              <a:ext cx="256"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0" hangingPunct="0"/>
              <a:r>
                <a:rPr lang="pt-BR" sz="1600">
                  <a:solidFill>
                    <a:srgbClr val="000000"/>
                  </a:solidFill>
                </a:rPr>
                <a:t>25%</a:t>
              </a:r>
            </a:p>
          </p:txBody>
        </p:sp>
        <p:sp>
          <p:nvSpPr>
            <p:cNvPr id="296999" name="Rectangle 39"/>
            <p:cNvSpPr>
              <a:spLocks noChangeArrowheads="1"/>
            </p:cNvSpPr>
            <p:nvPr/>
          </p:nvSpPr>
          <p:spPr bwMode="auto">
            <a:xfrm>
              <a:off x="1527" y="2847"/>
              <a:ext cx="185"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0" hangingPunct="0"/>
              <a:r>
                <a:rPr lang="pt-BR" sz="1600">
                  <a:solidFill>
                    <a:srgbClr val="000000"/>
                  </a:solidFill>
                </a:rPr>
                <a:t>5%</a:t>
              </a:r>
            </a:p>
          </p:txBody>
        </p:sp>
        <p:sp>
          <p:nvSpPr>
            <p:cNvPr id="297000" name="Rectangle 40"/>
            <p:cNvSpPr>
              <a:spLocks noChangeArrowheads="1"/>
            </p:cNvSpPr>
            <p:nvPr/>
          </p:nvSpPr>
          <p:spPr bwMode="auto">
            <a:xfrm>
              <a:off x="1813" y="3157"/>
              <a:ext cx="231"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0" hangingPunct="0"/>
              <a:r>
                <a:rPr lang="pt-BR" sz="1600">
                  <a:solidFill>
                    <a:srgbClr val="000000"/>
                  </a:solidFill>
                </a:rPr>
                <a:t>&lt;$X</a:t>
              </a:r>
            </a:p>
          </p:txBody>
        </p:sp>
        <p:sp>
          <p:nvSpPr>
            <p:cNvPr id="297001" name="Rectangle 41"/>
            <p:cNvSpPr>
              <a:spLocks noChangeArrowheads="1"/>
            </p:cNvSpPr>
            <p:nvPr/>
          </p:nvSpPr>
          <p:spPr bwMode="auto">
            <a:xfrm>
              <a:off x="2525" y="3157"/>
              <a:ext cx="491"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0" hangingPunct="0"/>
              <a:r>
                <a:rPr lang="pt-BR" sz="1600">
                  <a:solidFill>
                    <a:srgbClr val="000000"/>
                  </a:solidFill>
                </a:rPr>
                <a:t>$X to $X</a:t>
              </a:r>
            </a:p>
          </p:txBody>
        </p:sp>
        <p:sp>
          <p:nvSpPr>
            <p:cNvPr id="297002" name="Rectangle 42"/>
            <p:cNvSpPr>
              <a:spLocks noChangeArrowheads="1"/>
            </p:cNvSpPr>
            <p:nvPr/>
          </p:nvSpPr>
          <p:spPr bwMode="auto">
            <a:xfrm>
              <a:off x="3273" y="3157"/>
              <a:ext cx="491"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0" hangingPunct="0"/>
              <a:r>
                <a:rPr lang="pt-BR" sz="1600">
                  <a:solidFill>
                    <a:srgbClr val="000000"/>
                  </a:solidFill>
                </a:rPr>
                <a:t>$X to $X</a:t>
              </a:r>
            </a:p>
          </p:txBody>
        </p:sp>
        <p:sp>
          <p:nvSpPr>
            <p:cNvPr id="297003" name="Rectangle 43"/>
            <p:cNvSpPr>
              <a:spLocks noChangeArrowheads="1"/>
            </p:cNvSpPr>
            <p:nvPr/>
          </p:nvSpPr>
          <p:spPr bwMode="auto">
            <a:xfrm>
              <a:off x="2146" y="3347"/>
              <a:ext cx="491"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0" hangingPunct="0"/>
              <a:r>
                <a:rPr lang="pt-BR" sz="1600">
                  <a:solidFill>
                    <a:srgbClr val="000000"/>
                  </a:solidFill>
                </a:rPr>
                <a:t>$X to $X</a:t>
              </a:r>
            </a:p>
          </p:txBody>
        </p:sp>
        <p:sp>
          <p:nvSpPr>
            <p:cNvPr id="297004" name="Rectangle 44"/>
            <p:cNvSpPr>
              <a:spLocks noChangeArrowheads="1"/>
            </p:cNvSpPr>
            <p:nvPr/>
          </p:nvSpPr>
          <p:spPr bwMode="auto">
            <a:xfrm>
              <a:off x="2857" y="3347"/>
              <a:ext cx="491"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0" hangingPunct="0"/>
              <a:r>
                <a:rPr lang="pt-BR" sz="1600">
                  <a:solidFill>
                    <a:srgbClr val="000000"/>
                  </a:solidFill>
                </a:rPr>
                <a:t>$X to $X</a:t>
              </a:r>
            </a:p>
          </p:txBody>
        </p:sp>
        <p:sp>
          <p:nvSpPr>
            <p:cNvPr id="297005" name="Rectangle 45"/>
            <p:cNvSpPr>
              <a:spLocks noChangeArrowheads="1"/>
            </p:cNvSpPr>
            <p:nvPr/>
          </p:nvSpPr>
          <p:spPr bwMode="auto">
            <a:xfrm>
              <a:off x="4138" y="1699"/>
              <a:ext cx="387" cy="232"/>
            </a:xfrm>
            <a:prstGeom prst="rect">
              <a:avLst/>
            </a:prstGeom>
            <a:gradFill rotWithShape="0">
              <a:gsLst>
                <a:gs pos="0">
                  <a:srgbClr val="FFB178">
                    <a:gamma/>
                    <a:shade val="76078"/>
                    <a:invGamma/>
                  </a:srgbClr>
                </a:gs>
                <a:gs pos="50000">
                  <a:srgbClr val="FFB178"/>
                </a:gs>
                <a:gs pos="100000">
                  <a:srgbClr val="FFB178">
                    <a:gamma/>
                    <a:shade val="76078"/>
                    <a:invGamma/>
                  </a:srgbClr>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7006" name="Rectangle 46"/>
            <p:cNvSpPr>
              <a:spLocks noChangeArrowheads="1"/>
            </p:cNvSpPr>
            <p:nvPr/>
          </p:nvSpPr>
          <p:spPr bwMode="auto">
            <a:xfrm>
              <a:off x="4224" y="1728"/>
              <a:ext cx="28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hangingPunct="0"/>
              <a:r>
                <a:rPr lang="pt-BR" sz="1600">
                  <a:solidFill>
                    <a:srgbClr val="000000"/>
                  </a:solidFill>
                </a:rPr>
                <a:t>Sig</a:t>
              </a:r>
            </a:p>
          </p:txBody>
        </p:sp>
        <p:sp>
          <p:nvSpPr>
            <p:cNvPr id="297007" name="Rectangle 47"/>
            <p:cNvSpPr>
              <a:spLocks noChangeArrowheads="1"/>
            </p:cNvSpPr>
            <p:nvPr/>
          </p:nvSpPr>
          <p:spPr bwMode="auto">
            <a:xfrm>
              <a:off x="4138" y="2079"/>
              <a:ext cx="387" cy="232"/>
            </a:xfrm>
            <a:prstGeom prst="rect">
              <a:avLst/>
            </a:prstGeom>
            <a:gradFill rotWithShape="0">
              <a:gsLst>
                <a:gs pos="0">
                  <a:srgbClr val="FEFF8A">
                    <a:gamma/>
                    <a:shade val="66275"/>
                    <a:invGamma/>
                  </a:srgbClr>
                </a:gs>
                <a:gs pos="50000">
                  <a:srgbClr val="FEFF8A"/>
                </a:gs>
                <a:gs pos="100000">
                  <a:srgbClr val="FEFF8A">
                    <a:gamma/>
                    <a:shade val="66275"/>
                    <a:invGamma/>
                  </a:srgbClr>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7008" name="Rectangle 48"/>
            <p:cNvSpPr>
              <a:spLocks noChangeArrowheads="1"/>
            </p:cNvSpPr>
            <p:nvPr/>
          </p:nvSpPr>
          <p:spPr bwMode="auto">
            <a:xfrm>
              <a:off x="4203" y="2114"/>
              <a:ext cx="24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0" hangingPunct="0"/>
              <a:r>
                <a:rPr lang="pt-BR" sz="1600">
                  <a:solidFill>
                    <a:srgbClr val="000000"/>
                  </a:solidFill>
                </a:rPr>
                <a:t>Mod</a:t>
              </a:r>
            </a:p>
          </p:txBody>
        </p:sp>
        <p:sp>
          <p:nvSpPr>
            <p:cNvPr id="297009" name="Rectangle 49"/>
            <p:cNvSpPr>
              <a:spLocks noChangeArrowheads="1"/>
            </p:cNvSpPr>
            <p:nvPr/>
          </p:nvSpPr>
          <p:spPr bwMode="auto">
            <a:xfrm>
              <a:off x="4138" y="2459"/>
              <a:ext cx="387" cy="232"/>
            </a:xfrm>
            <a:prstGeom prst="rect">
              <a:avLst/>
            </a:prstGeom>
            <a:gradFill rotWithShape="0">
              <a:gsLst>
                <a:gs pos="0">
                  <a:srgbClr val="C0C0C0">
                    <a:gamma/>
                    <a:shade val="66275"/>
                    <a:invGamma/>
                  </a:srgbClr>
                </a:gs>
                <a:gs pos="50000">
                  <a:srgbClr val="C0C0C0"/>
                </a:gs>
                <a:gs pos="100000">
                  <a:srgbClr val="C0C0C0">
                    <a:gamma/>
                    <a:shade val="66275"/>
                    <a:invGamma/>
                  </a:srgbClr>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7010" name="Rectangle 50"/>
            <p:cNvSpPr>
              <a:spLocks noChangeArrowheads="1"/>
            </p:cNvSpPr>
            <p:nvPr/>
          </p:nvSpPr>
          <p:spPr bwMode="auto">
            <a:xfrm>
              <a:off x="4176" y="2496"/>
              <a:ext cx="377"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hangingPunct="0"/>
              <a:r>
                <a:rPr lang="pt-BR" sz="1600">
                  <a:solidFill>
                    <a:srgbClr val="000000"/>
                  </a:solidFill>
                </a:rPr>
                <a:t>Baixo</a:t>
              </a:r>
            </a:p>
          </p:txBody>
        </p:sp>
        <p:sp>
          <p:nvSpPr>
            <p:cNvPr id="297011" name="Rectangle 51"/>
            <p:cNvSpPr>
              <a:spLocks noChangeArrowheads="1"/>
            </p:cNvSpPr>
            <p:nvPr/>
          </p:nvSpPr>
          <p:spPr bwMode="auto">
            <a:xfrm>
              <a:off x="1532" y="924"/>
              <a:ext cx="114"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406400" indent="-406400" eaLnBrk="0" hangingPunct="0">
                <a:spcBef>
                  <a:spcPct val="50000"/>
                </a:spcBef>
              </a:pPr>
              <a:endParaRPr lang="pt-BR" sz="2000"/>
            </a:p>
          </p:txBody>
        </p:sp>
        <p:sp>
          <p:nvSpPr>
            <p:cNvPr id="297012" name="Oval 52"/>
            <p:cNvSpPr>
              <a:spLocks noChangeArrowheads="1"/>
            </p:cNvSpPr>
            <p:nvPr/>
          </p:nvSpPr>
          <p:spPr bwMode="auto">
            <a:xfrm>
              <a:off x="2976" y="2112"/>
              <a:ext cx="125" cy="125"/>
            </a:xfrm>
            <a:prstGeom prst="ellipse">
              <a:avLst/>
            </a:prstGeom>
            <a:solidFill>
              <a:srgbClr val="FFFF99"/>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7013" name="Oval 53"/>
            <p:cNvSpPr>
              <a:spLocks noChangeArrowheads="1"/>
            </p:cNvSpPr>
            <p:nvPr/>
          </p:nvSpPr>
          <p:spPr bwMode="auto">
            <a:xfrm>
              <a:off x="2784" y="2064"/>
              <a:ext cx="125" cy="125"/>
            </a:xfrm>
            <a:prstGeom prst="ellipse">
              <a:avLst/>
            </a:prstGeom>
            <a:solidFill>
              <a:schemeClr val="accent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7014" name="Oval 54"/>
            <p:cNvSpPr>
              <a:spLocks noChangeArrowheads="1"/>
            </p:cNvSpPr>
            <p:nvPr/>
          </p:nvSpPr>
          <p:spPr bwMode="auto">
            <a:xfrm>
              <a:off x="2256" y="1632"/>
              <a:ext cx="125" cy="125"/>
            </a:xfrm>
            <a:prstGeom prst="ellipse">
              <a:avLst/>
            </a:prstGeom>
            <a:solidFill>
              <a:srgbClr val="FF00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7015" name="Rectangle 55"/>
            <p:cNvSpPr>
              <a:spLocks noChangeArrowheads="1"/>
            </p:cNvSpPr>
            <p:nvPr/>
          </p:nvSpPr>
          <p:spPr bwMode="auto">
            <a:xfrm>
              <a:off x="2574" y="1566"/>
              <a:ext cx="372" cy="381"/>
            </a:xfrm>
            <a:prstGeom prst="rect">
              <a:avLst/>
            </a:prstGeom>
            <a:gradFill rotWithShape="0">
              <a:gsLst>
                <a:gs pos="0">
                  <a:srgbClr val="FFB178">
                    <a:gamma/>
                    <a:shade val="76078"/>
                    <a:invGamma/>
                  </a:srgbClr>
                </a:gs>
                <a:gs pos="50000">
                  <a:srgbClr val="FFB178"/>
                </a:gs>
                <a:gs pos="100000">
                  <a:srgbClr val="FFB178">
                    <a:gamma/>
                    <a:shade val="76078"/>
                    <a:invGamma/>
                  </a:srgbClr>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grpSp>
          <p:nvGrpSpPr>
            <p:cNvPr id="297016" name="Group 56"/>
            <p:cNvGrpSpPr>
              <a:grpSpLocks/>
            </p:cNvGrpSpPr>
            <p:nvPr/>
          </p:nvGrpSpPr>
          <p:grpSpPr bwMode="auto">
            <a:xfrm>
              <a:off x="4134" y="1338"/>
              <a:ext cx="390" cy="234"/>
              <a:chOff x="4458" y="1068"/>
              <a:chExt cx="360" cy="234"/>
            </a:xfrm>
          </p:grpSpPr>
          <p:sp>
            <p:nvSpPr>
              <p:cNvPr id="297017" name="Rectangle 57"/>
              <p:cNvSpPr>
                <a:spLocks noChangeArrowheads="1"/>
              </p:cNvSpPr>
              <p:nvPr/>
            </p:nvSpPr>
            <p:spPr bwMode="auto">
              <a:xfrm>
                <a:off x="4458" y="1068"/>
                <a:ext cx="360" cy="234"/>
              </a:xfrm>
              <a:prstGeom prst="rect">
                <a:avLst/>
              </a:prstGeom>
              <a:gradFill rotWithShape="0">
                <a:gsLst>
                  <a:gs pos="0">
                    <a:srgbClr val="FF6600">
                      <a:gamma/>
                      <a:shade val="65882"/>
                      <a:invGamma/>
                    </a:srgbClr>
                  </a:gs>
                  <a:gs pos="50000">
                    <a:srgbClr val="FF6600"/>
                  </a:gs>
                  <a:gs pos="100000">
                    <a:srgbClr val="FF6600">
                      <a:gamma/>
                      <a:shade val="65882"/>
                      <a:invGamma/>
                    </a:srgbClr>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pt-BR" sz="1400" b="1">
                  <a:solidFill>
                    <a:srgbClr val="000000"/>
                  </a:solidFill>
                </a:endParaRPr>
              </a:p>
            </p:txBody>
          </p:sp>
          <p:sp>
            <p:nvSpPr>
              <p:cNvPr id="297018" name="Rectangle 58"/>
              <p:cNvSpPr>
                <a:spLocks noChangeArrowheads="1"/>
              </p:cNvSpPr>
              <p:nvPr/>
            </p:nvSpPr>
            <p:spPr bwMode="auto">
              <a:xfrm>
                <a:off x="4518" y="1116"/>
                <a:ext cx="20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0" hangingPunct="0"/>
                <a:r>
                  <a:rPr lang="pt-BR" sz="1600">
                    <a:solidFill>
                      <a:srgbClr val="000000"/>
                    </a:solidFill>
                  </a:rPr>
                  <a:t>Alto</a:t>
                </a:r>
              </a:p>
            </p:txBody>
          </p:sp>
        </p:grpSp>
      </p:grpSp>
      <p:sp>
        <p:nvSpPr>
          <p:cNvPr id="59" name="AutoShape 3"/>
          <p:cNvSpPr>
            <a:spLocks noChangeArrowheads="1"/>
          </p:cNvSpPr>
          <p:nvPr/>
        </p:nvSpPr>
        <p:spPr bwMode="auto">
          <a:xfrm>
            <a:off x="251520" y="260648"/>
            <a:ext cx="2399541" cy="936104"/>
          </a:xfrm>
          <a:prstGeom prst="chevron">
            <a:avLst>
              <a:gd name="adj" fmla="val 30165"/>
            </a:avLst>
          </a:prstGeom>
          <a:solidFill>
            <a:schemeClr val="bg1">
              <a:lumMod val="85000"/>
            </a:schemeClr>
          </a:solidFill>
          <a:ln>
            <a:solidFill>
              <a:schemeClr val="accent3">
                <a:lumMod val="60000"/>
                <a:lumOff val="40000"/>
              </a:schemeClr>
            </a:solidFill>
          </a:ln>
          <a:effectLst/>
          <a:extLst/>
        </p:spPr>
        <p:txBody>
          <a:bodyPr wrap="none" anchor="ctr"/>
          <a:lstStyle/>
          <a:p>
            <a:pPr marL="174625" algn="ctr">
              <a:spcBef>
                <a:spcPct val="0"/>
              </a:spcBef>
            </a:pPr>
            <a:r>
              <a:rPr lang="pt-BR" altLang="en-US" sz="2400" b="1" dirty="0" smtClean="0">
                <a:solidFill>
                  <a:schemeClr val="tx1">
                    <a:lumMod val="75000"/>
                    <a:lumOff val="25000"/>
                  </a:schemeClr>
                </a:solidFill>
              </a:rPr>
              <a:t>Análise dos </a:t>
            </a:r>
            <a:endParaRPr lang="pt-BR" altLang="en-US" sz="2400" b="1" dirty="0">
              <a:solidFill>
                <a:schemeClr val="tx1">
                  <a:lumMod val="75000"/>
                  <a:lumOff val="25000"/>
                </a:schemeClr>
              </a:solidFill>
            </a:endParaRPr>
          </a:p>
          <a:p>
            <a:pPr marL="174625" algn="ctr">
              <a:spcBef>
                <a:spcPct val="0"/>
              </a:spcBef>
            </a:pPr>
            <a:r>
              <a:rPr lang="pt-BR" altLang="en-US" sz="2400" b="1" dirty="0" smtClean="0">
                <a:solidFill>
                  <a:schemeClr val="tx1">
                    <a:lumMod val="75000"/>
                    <a:lumOff val="25000"/>
                  </a:schemeClr>
                </a:solidFill>
              </a:rPr>
              <a:t>processos</a:t>
            </a:r>
            <a:endParaRPr lang="pt-BR" altLang="en-US" sz="2400" b="1" dirty="0">
              <a:solidFill>
                <a:schemeClr val="tx1">
                  <a:lumMod val="75000"/>
                  <a:lumOff val="25000"/>
                </a:schemeClr>
              </a:solidFill>
            </a:endParaRPr>
          </a:p>
        </p:txBody>
      </p:sp>
    </p:spTree>
    <p:extLst>
      <p:ext uri="{BB962C8B-B14F-4D97-AF65-F5344CB8AC3E}">
        <p14:creationId xmlns:p14="http://schemas.microsoft.com/office/powerpoint/2010/main" val="34127285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1" name="Text Box 3"/>
          <p:cNvSpPr txBox="1">
            <a:spLocks noChangeArrowheads="1"/>
          </p:cNvSpPr>
          <p:nvPr/>
        </p:nvSpPr>
        <p:spPr bwMode="auto">
          <a:xfrm>
            <a:off x="2193925" y="5164138"/>
            <a:ext cx="1841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pt-BR" sz="1000" b="1"/>
          </a:p>
        </p:txBody>
      </p:sp>
      <p:sp>
        <p:nvSpPr>
          <p:cNvPr id="299012" name="Text Box 4"/>
          <p:cNvSpPr txBox="1">
            <a:spLocks noChangeArrowheads="1"/>
          </p:cNvSpPr>
          <p:nvPr/>
        </p:nvSpPr>
        <p:spPr bwMode="auto">
          <a:xfrm>
            <a:off x="7527925" y="2122488"/>
            <a:ext cx="1841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pt-BR" sz="2800" b="1"/>
          </a:p>
        </p:txBody>
      </p:sp>
      <p:sp>
        <p:nvSpPr>
          <p:cNvPr id="3" name="CaixaDeTexto 2"/>
          <p:cNvSpPr txBox="1"/>
          <p:nvPr/>
        </p:nvSpPr>
        <p:spPr>
          <a:xfrm>
            <a:off x="2483768" y="269527"/>
            <a:ext cx="8002097" cy="1569660"/>
          </a:xfrm>
          <a:prstGeom prst="rect">
            <a:avLst/>
          </a:prstGeom>
          <a:noFill/>
        </p:spPr>
        <p:txBody>
          <a:bodyPr wrap="square" rtlCol="0">
            <a:spAutoFit/>
          </a:bodyPr>
          <a:lstStyle/>
          <a:p>
            <a:r>
              <a:rPr lang="pt-BR" sz="3200" b="1" dirty="0" smtClean="0">
                <a:solidFill>
                  <a:schemeClr val="tx1">
                    <a:lumMod val="75000"/>
                    <a:lumOff val="25000"/>
                  </a:schemeClr>
                </a:solidFill>
              </a:rPr>
              <a:t>                                     Evento e causas</a:t>
            </a:r>
          </a:p>
          <a:p>
            <a:r>
              <a:rPr lang="pt-BR" sz="3200" b="1" dirty="0">
                <a:solidFill>
                  <a:schemeClr val="tx1">
                    <a:lumMod val="75000"/>
                    <a:lumOff val="25000"/>
                  </a:schemeClr>
                </a:solidFill>
              </a:rPr>
              <a:t> </a:t>
            </a:r>
            <a:r>
              <a:rPr lang="pt-BR" sz="3200" b="1" dirty="0" smtClean="0">
                <a:solidFill>
                  <a:schemeClr val="tx1">
                    <a:lumMod val="75000"/>
                    <a:lumOff val="25000"/>
                  </a:schemeClr>
                </a:solidFill>
              </a:rPr>
              <a:t>                                       Risco inerente</a:t>
            </a:r>
          </a:p>
          <a:p>
            <a:r>
              <a:rPr lang="pt-BR" sz="3200" b="1" dirty="0" smtClean="0">
                <a:solidFill>
                  <a:schemeClr val="tx1">
                    <a:lumMod val="75000"/>
                    <a:lumOff val="25000"/>
                  </a:schemeClr>
                </a:solidFill>
              </a:rPr>
              <a:t> </a:t>
            </a:r>
            <a:endParaRPr lang="pt-BR" sz="3200" b="1" dirty="0">
              <a:solidFill>
                <a:schemeClr val="tx1">
                  <a:lumMod val="75000"/>
                  <a:lumOff val="25000"/>
                </a:schemeClr>
              </a:solidFill>
            </a:endParaRPr>
          </a:p>
        </p:txBody>
      </p:sp>
      <p:pic>
        <p:nvPicPr>
          <p:cNvPr id="12" name="Imagem 11"/>
          <p:cNvPicPr>
            <a:picLocks noChangeAspect="1"/>
          </p:cNvPicPr>
          <p:nvPr/>
        </p:nvPicPr>
        <p:blipFill>
          <a:blip r:embed="rId3"/>
          <a:stretch>
            <a:fillRect/>
          </a:stretch>
        </p:blipFill>
        <p:spPr>
          <a:xfrm>
            <a:off x="251520" y="1340768"/>
            <a:ext cx="8712968" cy="5517232"/>
          </a:xfrm>
          <a:prstGeom prst="rect">
            <a:avLst/>
          </a:prstGeom>
        </p:spPr>
      </p:pic>
      <p:sp>
        <p:nvSpPr>
          <p:cNvPr id="16" name="AutoShape 3"/>
          <p:cNvSpPr>
            <a:spLocks noChangeArrowheads="1"/>
          </p:cNvSpPr>
          <p:nvPr/>
        </p:nvSpPr>
        <p:spPr bwMode="auto">
          <a:xfrm>
            <a:off x="251520" y="260648"/>
            <a:ext cx="2399541" cy="936104"/>
          </a:xfrm>
          <a:prstGeom prst="chevron">
            <a:avLst>
              <a:gd name="adj" fmla="val 30165"/>
            </a:avLst>
          </a:prstGeom>
          <a:solidFill>
            <a:schemeClr val="bg1">
              <a:lumMod val="85000"/>
            </a:schemeClr>
          </a:solidFill>
          <a:ln>
            <a:solidFill>
              <a:schemeClr val="accent3">
                <a:lumMod val="60000"/>
                <a:lumOff val="40000"/>
              </a:schemeClr>
            </a:solidFill>
          </a:ln>
          <a:effectLst/>
          <a:extLst/>
        </p:spPr>
        <p:txBody>
          <a:bodyPr wrap="none" anchor="ctr"/>
          <a:lstStyle/>
          <a:p>
            <a:pPr marL="174625" algn="ctr">
              <a:spcBef>
                <a:spcPct val="0"/>
              </a:spcBef>
            </a:pPr>
            <a:r>
              <a:rPr lang="pt-BR" altLang="en-US" sz="2400" b="1" dirty="0" smtClean="0">
                <a:solidFill>
                  <a:schemeClr val="tx1">
                    <a:lumMod val="75000"/>
                    <a:lumOff val="25000"/>
                  </a:schemeClr>
                </a:solidFill>
              </a:rPr>
              <a:t>Análise do </a:t>
            </a:r>
            <a:endParaRPr lang="pt-BR" altLang="en-US" sz="2400" b="1" dirty="0">
              <a:solidFill>
                <a:schemeClr val="tx1">
                  <a:lumMod val="75000"/>
                  <a:lumOff val="25000"/>
                </a:schemeClr>
              </a:solidFill>
            </a:endParaRPr>
          </a:p>
          <a:p>
            <a:pPr marL="174625" algn="ctr">
              <a:spcBef>
                <a:spcPct val="0"/>
              </a:spcBef>
            </a:pPr>
            <a:r>
              <a:rPr lang="pt-BR" altLang="en-US" sz="2400" b="1" dirty="0" smtClean="0">
                <a:solidFill>
                  <a:schemeClr val="tx1">
                    <a:lumMod val="75000"/>
                    <a:lumOff val="25000"/>
                  </a:schemeClr>
                </a:solidFill>
              </a:rPr>
              <a:t>risco</a:t>
            </a:r>
            <a:endParaRPr lang="pt-BR" altLang="en-US" sz="2400" b="1" dirty="0">
              <a:solidFill>
                <a:schemeClr val="tx1">
                  <a:lumMod val="75000"/>
                  <a:lumOff val="25000"/>
                </a:schemeClr>
              </a:solidFill>
            </a:endParaRPr>
          </a:p>
        </p:txBody>
      </p:sp>
    </p:spTree>
    <p:extLst>
      <p:ext uri="{BB962C8B-B14F-4D97-AF65-F5344CB8AC3E}">
        <p14:creationId xmlns:p14="http://schemas.microsoft.com/office/powerpoint/2010/main" val="29088247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stretch>
            <a:fillRect/>
          </a:stretch>
        </p:blipFill>
        <p:spPr>
          <a:xfrm>
            <a:off x="251520" y="1412776"/>
            <a:ext cx="8644726" cy="5445224"/>
          </a:xfrm>
          <a:prstGeom prst="rect">
            <a:avLst/>
          </a:prstGeom>
        </p:spPr>
      </p:pic>
      <p:sp>
        <p:nvSpPr>
          <p:cNvPr id="3" name="CaixaDeTexto 2"/>
          <p:cNvSpPr txBox="1"/>
          <p:nvPr/>
        </p:nvSpPr>
        <p:spPr>
          <a:xfrm>
            <a:off x="1259632" y="263550"/>
            <a:ext cx="8496945" cy="584775"/>
          </a:xfrm>
          <a:prstGeom prst="rect">
            <a:avLst/>
          </a:prstGeom>
          <a:noFill/>
        </p:spPr>
        <p:txBody>
          <a:bodyPr wrap="square" rtlCol="0">
            <a:spAutoFit/>
          </a:bodyPr>
          <a:lstStyle/>
          <a:p>
            <a:r>
              <a:rPr lang="pt-BR" sz="3200" b="1" dirty="0" smtClean="0">
                <a:solidFill>
                  <a:schemeClr val="tx1">
                    <a:lumMod val="75000"/>
                    <a:lumOff val="25000"/>
                  </a:schemeClr>
                </a:solidFill>
              </a:rPr>
              <a:t>                          Consequências e classificação </a:t>
            </a:r>
            <a:endParaRPr lang="pt-BR" sz="3200" b="1" dirty="0">
              <a:solidFill>
                <a:schemeClr val="tx1">
                  <a:lumMod val="75000"/>
                  <a:lumOff val="25000"/>
                </a:schemeClr>
              </a:solidFill>
            </a:endParaRPr>
          </a:p>
        </p:txBody>
      </p:sp>
      <p:sp>
        <p:nvSpPr>
          <p:cNvPr id="4" name="AutoShape 3"/>
          <p:cNvSpPr>
            <a:spLocks noChangeArrowheads="1"/>
          </p:cNvSpPr>
          <p:nvPr/>
        </p:nvSpPr>
        <p:spPr bwMode="auto">
          <a:xfrm>
            <a:off x="251520" y="260648"/>
            <a:ext cx="2399541" cy="936104"/>
          </a:xfrm>
          <a:prstGeom prst="chevron">
            <a:avLst>
              <a:gd name="adj" fmla="val 30165"/>
            </a:avLst>
          </a:prstGeom>
          <a:solidFill>
            <a:schemeClr val="bg1">
              <a:lumMod val="85000"/>
            </a:schemeClr>
          </a:solidFill>
          <a:ln>
            <a:solidFill>
              <a:schemeClr val="accent3">
                <a:lumMod val="60000"/>
                <a:lumOff val="40000"/>
              </a:schemeClr>
            </a:solidFill>
          </a:ln>
          <a:effectLst/>
          <a:extLst/>
        </p:spPr>
        <p:txBody>
          <a:bodyPr wrap="none" anchor="ctr"/>
          <a:lstStyle/>
          <a:p>
            <a:pPr marL="174625" algn="ctr">
              <a:spcBef>
                <a:spcPct val="0"/>
              </a:spcBef>
            </a:pPr>
            <a:r>
              <a:rPr lang="pt-BR" altLang="en-US" sz="2400" b="1" dirty="0" smtClean="0">
                <a:solidFill>
                  <a:schemeClr val="tx1">
                    <a:lumMod val="75000"/>
                    <a:lumOff val="25000"/>
                  </a:schemeClr>
                </a:solidFill>
              </a:rPr>
              <a:t>Análise do </a:t>
            </a:r>
            <a:endParaRPr lang="pt-BR" altLang="en-US" sz="2400" b="1" dirty="0">
              <a:solidFill>
                <a:schemeClr val="tx1">
                  <a:lumMod val="75000"/>
                  <a:lumOff val="25000"/>
                </a:schemeClr>
              </a:solidFill>
            </a:endParaRPr>
          </a:p>
          <a:p>
            <a:pPr marL="174625" algn="ctr">
              <a:spcBef>
                <a:spcPct val="0"/>
              </a:spcBef>
            </a:pPr>
            <a:r>
              <a:rPr lang="pt-BR" altLang="en-US" sz="2400" b="1" dirty="0" smtClean="0">
                <a:solidFill>
                  <a:schemeClr val="tx1">
                    <a:lumMod val="75000"/>
                    <a:lumOff val="25000"/>
                  </a:schemeClr>
                </a:solidFill>
              </a:rPr>
              <a:t>risco</a:t>
            </a:r>
            <a:endParaRPr lang="pt-BR" altLang="en-US" sz="2400" b="1" dirty="0">
              <a:solidFill>
                <a:schemeClr val="tx1">
                  <a:lumMod val="75000"/>
                  <a:lumOff val="25000"/>
                </a:schemeClr>
              </a:solidFill>
            </a:endParaRPr>
          </a:p>
        </p:txBody>
      </p:sp>
    </p:spTree>
    <p:extLst>
      <p:ext uri="{BB962C8B-B14F-4D97-AF65-F5344CB8AC3E}">
        <p14:creationId xmlns:p14="http://schemas.microsoft.com/office/powerpoint/2010/main" val="25139721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stretch>
            <a:fillRect/>
          </a:stretch>
        </p:blipFill>
        <p:spPr>
          <a:xfrm>
            <a:off x="251520" y="1556792"/>
            <a:ext cx="8640960" cy="5256584"/>
          </a:xfrm>
          <a:prstGeom prst="rect">
            <a:avLst/>
          </a:prstGeom>
        </p:spPr>
      </p:pic>
      <p:sp>
        <p:nvSpPr>
          <p:cNvPr id="3" name="CaixaDeTexto 2"/>
          <p:cNvSpPr txBox="1"/>
          <p:nvPr/>
        </p:nvSpPr>
        <p:spPr>
          <a:xfrm>
            <a:off x="4052474" y="260648"/>
            <a:ext cx="4889480" cy="584775"/>
          </a:xfrm>
          <a:prstGeom prst="rect">
            <a:avLst/>
          </a:prstGeom>
          <a:noFill/>
        </p:spPr>
        <p:txBody>
          <a:bodyPr wrap="none" rtlCol="0">
            <a:spAutoFit/>
          </a:bodyPr>
          <a:lstStyle/>
          <a:p>
            <a:r>
              <a:rPr lang="pt-BR" sz="3200" b="1" dirty="0" smtClean="0">
                <a:solidFill>
                  <a:schemeClr val="tx1">
                    <a:lumMod val="75000"/>
                    <a:lumOff val="25000"/>
                  </a:schemeClr>
                </a:solidFill>
              </a:rPr>
              <a:t>               Controles internos</a:t>
            </a:r>
            <a:endParaRPr lang="pt-BR" sz="3200" b="1" dirty="0">
              <a:solidFill>
                <a:schemeClr val="tx1">
                  <a:lumMod val="75000"/>
                  <a:lumOff val="25000"/>
                </a:schemeClr>
              </a:solidFill>
            </a:endParaRPr>
          </a:p>
        </p:txBody>
      </p:sp>
      <p:sp>
        <p:nvSpPr>
          <p:cNvPr id="4" name="AutoShape 3"/>
          <p:cNvSpPr>
            <a:spLocks noChangeArrowheads="1"/>
          </p:cNvSpPr>
          <p:nvPr/>
        </p:nvSpPr>
        <p:spPr bwMode="auto">
          <a:xfrm>
            <a:off x="251520" y="260648"/>
            <a:ext cx="2399541" cy="936104"/>
          </a:xfrm>
          <a:prstGeom prst="chevron">
            <a:avLst>
              <a:gd name="adj" fmla="val 30165"/>
            </a:avLst>
          </a:prstGeom>
          <a:solidFill>
            <a:schemeClr val="bg1">
              <a:lumMod val="85000"/>
            </a:schemeClr>
          </a:solidFill>
          <a:ln>
            <a:solidFill>
              <a:schemeClr val="accent3">
                <a:lumMod val="60000"/>
                <a:lumOff val="40000"/>
              </a:schemeClr>
            </a:solidFill>
          </a:ln>
          <a:effectLst/>
          <a:extLst/>
        </p:spPr>
        <p:txBody>
          <a:bodyPr wrap="none" anchor="ctr"/>
          <a:lstStyle/>
          <a:p>
            <a:pPr marL="174625" algn="ctr">
              <a:spcBef>
                <a:spcPct val="0"/>
              </a:spcBef>
            </a:pPr>
            <a:r>
              <a:rPr lang="pt-BR" altLang="en-US" sz="2400" b="1" dirty="0" smtClean="0">
                <a:solidFill>
                  <a:schemeClr val="tx1">
                    <a:lumMod val="75000"/>
                    <a:lumOff val="25000"/>
                  </a:schemeClr>
                </a:solidFill>
              </a:rPr>
              <a:t>Análise do </a:t>
            </a:r>
            <a:endParaRPr lang="pt-BR" altLang="en-US" sz="2400" b="1" dirty="0">
              <a:solidFill>
                <a:schemeClr val="tx1">
                  <a:lumMod val="75000"/>
                  <a:lumOff val="25000"/>
                </a:schemeClr>
              </a:solidFill>
            </a:endParaRPr>
          </a:p>
          <a:p>
            <a:pPr marL="174625" algn="ctr">
              <a:spcBef>
                <a:spcPct val="0"/>
              </a:spcBef>
            </a:pPr>
            <a:r>
              <a:rPr lang="pt-BR" altLang="en-US" sz="2400" b="1" dirty="0" smtClean="0">
                <a:solidFill>
                  <a:schemeClr val="tx1">
                    <a:lumMod val="75000"/>
                    <a:lumOff val="25000"/>
                  </a:schemeClr>
                </a:solidFill>
              </a:rPr>
              <a:t>risco</a:t>
            </a:r>
            <a:endParaRPr lang="pt-BR" altLang="en-US" sz="2400" b="1" dirty="0">
              <a:solidFill>
                <a:schemeClr val="tx1">
                  <a:lumMod val="75000"/>
                  <a:lumOff val="25000"/>
                </a:schemeClr>
              </a:solidFill>
            </a:endParaRPr>
          </a:p>
        </p:txBody>
      </p:sp>
    </p:spTree>
    <p:extLst>
      <p:ext uri="{BB962C8B-B14F-4D97-AF65-F5344CB8AC3E}">
        <p14:creationId xmlns:p14="http://schemas.microsoft.com/office/powerpoint/2010/main" val="25697894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stretch>
            <a:fillRect/>
          </a:stretch>
        </p:blipFill>
        <p:spPr>
          <a:xfrm>
            <a:off x="323528" y="2276872"/>
            <a:ext cx="8621715" cy="2736304"/>
          </a:xfrm>
          <a:prstGeom prst="rect">
            <a:avLst/>
          </a:prstGeom>
        </p:spPr>
      </p:pic>
      <p:sp>
        <p:nvSpPr>
          <p:cNvPr id="3" name="CaixaDeTexto 2"/>
          <p:cNvSpPr txBox="1"/>
          <p:nvPr/>
        </p:nvSpPr>
        <p:spPr>
          <a:xfrm>
            <a:off x="6444208" y="-276510"/>
            <a:ext cx="3528392" cy="1077218"/>
          </a:xfrm>
          <a:prstGeom prst="rect">
            <a:avLst/>
          </a:prstGeom>
          <a:noFill/>
        </p:spPr>
        <p:txBody>
          <a:bodyPr wrap="square" rtlCol="0">
            <a:spAutoFit/>
          </a:bodyPr>
          <a:lstStyle/>
          <a:p>
            <a:r>
              <a:rPr lang="pt-BR" sz="3200" b="1" dirty="0" smtClean="0">
                <a:solidFill>
                  <a:schemeClr val="tx1">
                    <a:lumMod val="75000"/>
                    <a:lumOff val="25000"/>
                  </a:schemeClr>
                </a:solidFill>
              </a:rPr>
              <a:t>                                  Classificação</a:t>
            </a:r>
            <a:endParaRPr lang="pt-BR" sz="3200" b="1" dirty="0">
              <a:solidFill>
                <a:schemeClr val="tx1">
                  <a:lumMod val="75000"/>
                  <a:lumOff val="25000"/>
                </a:schemeClr>
              </a:solidFill>
            </a:endParaRPr>
          </a:p>
        </p:txBody>
      </p:sp>
      <p:sp>
        <p:nvSpPr>
          <p:cNvPr id="4" name="AutoShape 3"/>
          <p:cNvSpPr>
            <a:spLocks noChangeArrowheads="1"/>
          </p:cNvSpPr>
          <p:nvPr/>
        </p:nvSpPr>
        <p:spPr bwMode="auto">
          <a:xfrm>
            <a:off x="251520" y="260648"/>
            <a:ext cx="2547525" cy="936104"/>
          </a:xfrm>
          <a:prstGeom prst="chevron">
            <a:avLst>
              <a:gd name="adj" fmla="val 30165"/>
            </a:avLst>
          </a:prstGeom>
          <a:solidFill>
            <a:schemeClr val="bg1">
              <a:lumMod val="85000"/>
            </a:schemeClr>
          </a:solidFill>
          <a:ln>
            <a:solidFill>
              <a:schemeClr val="accent3">
                <a:lumMod val="60000"/>
                <a:lumOff val="40000"/>
              </a:schemeClr>
            </a:solidFill>
          </a:ln>
          <a:effectLst/>
          <a:extLst/>
        </p:spPr>
        <p:txBody>
          <a:bodyPr wrap="none" anchor="ctr"/>
          <a:lstStyle/>
          <a:p>
            <a:pPr marL="174625" algn="ctr">
              <a:spcBef>
                <a:spcPct val="0"/>
              </a:spcBef>
            </a:pPr>
            <a:r>
              <a:rPr lang="pt-BR" altLang="en-US" sz="2400" b="1" dirty="0" smtClean="0">
                <a:solidFill>
                  <a:schemeClr val="tx1">
                    <a:lumMod val="75000"/>
                    <a:lumOff val="25000"/>
                  </a:schemeClr>
                </a:solidFill>
              </a:rPr>
              <a:t>Avaliação do </a:t>
            </a:r>
            <a:endParaRPr lang="pt-BR" altLang="en-US" sz="2400" b="1" dirty="0">
              <a:solidFill>
                <a:schemeClr val="tx1">
                  <a:lumMod val="75000"/>
                  <a:lumOff val="25000"/>
                </a:schemeClr>
              </a:solidFill>
            </a:endParaRPr>
          </a:p>
          <a:p>
            <a:pPr marL="174625" algn="ctr">
              <a:spcBef>
                <a:spcPct val="0"/>
              </a:spcBef>
            </a:pPr>
            <a:r>
              <a:rPr lang="pt-BR" altLang="en-US" sz="2400" b="1" dirty="0" smtClean="0">
                <a:solidFill>
                  <a:schemeClr val="tx1">
                    <a:lumMod val="75000"/>
                    <a:lumOff val="25000"/>
                  </a:schemeClr>
                </a:solidFill>
              </a:rPr>
              <a:t>risco residual</a:t>
            </a:r>
            <a:endParaRPr lang="pt-BR" altLang="en-US" sz="2400" b="1" dirty="0">
              <a:solidFill>
                <a:schemeClr val="tx1">
                  <a:lumMod val="75000"/>
                  <a:lumOff val="25000"/>
                </a:schemeClr>
              </a:solidFill>
            </a:endParaRPr>
          </a:p>
        </p:txBody>
      </p:sp>
    </p:spTree>
    <p:extLst>
      <p:ext uri="{BB962C8B-B14F-4D97-AF65-F5344CB8AC3E}">
        <p14:creationId xmlns:p14="http://schemas.microsoft.com/office/powerpoint/2010/main" val="512608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ChangeArrowheads="1"/>
          </p:cNvSpPr>
          <p:nvPr/>
        </p:nvSpPr>
        <p:spPr bwMode="auto">
          <a:xfrm>
            <a:off x="4596096" y="251628"/>
            <a:ext cx="4440400" cy="449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6200" tIns="38100" rIns="76200" bIns="38100"/>
          <a:lstStyle/>
          <a:p>
            <a:pPr defTabSz="785813" eaLnBrk="0" hangingPunct="0">
              <a:lnSpc>
                <a:spcPct val="90000"/>
              </a:lnSpc>
            </a:pPr>
            <a:r>
              <a:rPr lang="pt-BR" sz="3200" b="1" dirty="0" smtClean="0">
                <a:solidFill>
                  <a:schemeClr val="tx1">
                    <a:lumMod val="75000"/>
                    <a:lumOff val="25000"/>
                  </a:schemeClr>
                </a:solidFill>
              </a:rPr>
              <a:t>Tratamento  dos Riscos</a:t>
            </a:r>
            <a:endParaRPr lang="pt-BR" sz="3200" b="1" dirty="0">
              <a:solidFill>
                <a:schemeClr val="tx1">
                  <a:lumMod val="75000"/>
                  <a:lumOff val="25000"/>
                </a:schemeClr>
              </a:solidFill>
            </a:endParaRPr>
          </a:p>
        </p:txBody>
      </p:sp>
      <p:sp>
        <p:nvSpPr>
          <p:cNvPr id="299011" name="Text Box 3"/>
          <p:cNvSpPr txBox="1">
            <a:spLocks noChangeArrowheads="1"/>
          </p:cNvSpPr>
          <p:nvPr/>
        </p:nvSpPr>
        <p:spPr bwMode="auto">
          <a:xfrm>
            <a:off x="2193925" y="5416773"/>
            <a:ext cx="1841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pt-BR" sz="1000" b="1"/>
          </a:p>
        </p:txBody>
      </p:sp>
      <p:sp>
        <p:nvSpPr>
          <p:cNvPr id="299012" name="Text Box 4"/>
          <p:cNvSpPr txBox="1">
            <a:spLocks noChangeArrowheads="1"/>
          </p:cNvSpPr>
          <p:nvPr/>
        </p:nvSpPr>
        <p:spPr bwMode="auto">
          <a:xfrm>
            <a:off x="7527925" y="2122488"/>
            <a:ext cx="1841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pt-BR" sz="2800" b="1"/>
          </a:p>
        </p:txBody>
      </p:sp>
      <p:grpSp>
        <p:nvGrpSpPr>
          <p:cNvPr id="299013" name="Group 5"/>
          <p:cNvGrpSpPr>
            <a:grpSpLocks/>
          </p:cNvGrpSpPr>
          <p:nvPr/>
        </p:nvGrpSpPr>
        <p:grpSpPr bwMode="auto">
          <a:xfrm>
            <a:off x="5004048" y="1087618"/>
            <a:ext cx="3446463" cy="5725758"/>
            <a:chOff x="2703" y="813"/>
            <a:chExt cx="2171" cy="3207"/>
          </a:xfrm>
          <a:solidFill>
            <a:schemeClr val="bg1">
              <a:lumMod val="85000"/>
            </a:schemeClr>
          </a:solidFill>
        </p:grpSpPr>
        <p:sp>
          <p:nvSpPr>
            <p:cNvPr id="299014" name="Rectangle 6"/>
            <p:cNvSpPr>
              <a:spLocks noChangeArrowheads="1"/>
            </p:cNvSpPr>
            <p:nvPr/>
          </p:nvSpPr>
          <p:spPr bwMode="auto">
            <a:xfrm>
              <a:off x="2703" y="813"/>
              <a:ext cx="2171" cy="646"/>
            </a:xfrm>
            <a:prstGeom prst="rect">
              <a:avLst/>
            </a:prstGeom>
            <a:grpFill/>
            <a:ln w="9525">
              <a:solidFill>
                <a:srgbClr val="9933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sz="1400"/>
            </a:p>
          </p:txBody>
        </p:sp>
        <p:sp>
          <p:nvSpPr>
            <p:cNvPr id="299015" name="Rectangle 7"/>
            <p:cNvSpPr>
              <a:spLocks noChangeArrowheads="1"/>
            </p:cNvSpPr>
            <p:nvPr/>
          </p:nvSpPr>
          <p:spPr bwMode="auto">
            <a:xfrm>
              <a:off x="3545" y="900"/>
              <a:ext cx="445" cy="194"/>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1400" b="1" dirty="0">
                  <a:solidFill>
                    <a:srgbClr val="FF0000"/>
                  </a:solidFill>
                </a:rPr>
                <a:t>EVITAR</a:t>
              </a:r>
            </a:p>
          </p:txBody>
        </p:sp>
        <p:sp>
          <p:nvSpPr>
            <p:cNvPr id="299016" name="Rectangle 8"/>
            <p:cNvSpPr>
              <a:spLocks noChangeArrowheads="1"/>
            </p:cNvSpPr>
            <p:nvPr/>
          </p:nvSpPr>
          <p:spPr bwMode="auto">
            <a:xfrm>
              <a:off x="2747" y="1015"/>
              <a:ext cx="798" cy="172"/>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pt-BR" sz="1400" b="1" dirty="0"/>
                <a:t>• Negar	</a:t>
              </a:r>
            </a:p>
          </p:txBody>
        </p:sp>
        <p:sp>
          <p:nvSpPr>
            <p:cNvPr id="299017" name="Rectangle 9"/>
            <p:cNvSpPr>
              <a:spLocks noChangeArrowheads="1"/>
            </p:cNvSpPr>
            <p:nvPr/>
          </p:nvSpPr>
          <p:spPr bwMode="auto">
            <a:xfrm>
              <a:off x="2747" y="1170"/>
              <a:ext cx="606" cy="293"/>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pt-BR" sz="1400" b="1" dirty="0"/>
                <a:t>• </a:t>
              </a:r>
              <a:r>
                <a:rPr lang="pt-BR" sz="1400" b="1" dirty="0" smtClean="0"/>
                <a:t>Proibir</a:t>
              </a:r>
            </a:p>
            <a:p>
              <a:endParaRPr lang="pt-BR" sz="1400" b="1" dirty="0"/>
            </a:p>
          </p:txBody>
        </p:sp>
        <p:sp>
          <p:nvSpPr>
            <p:cNvPr id="299018" name="Rectangle 10"/>
            <p:cNvSpPr>
              <a:spLocks noChangeArrowheads="1"/>
            </p:cNvSpPr>
            <p:nvPr/>
          </p:nvSpPr>
          <p:spPr bwMode="auto">
            <a:xfrm>
              <a:off x="2747" y="1294"/>
              <a:ext cx="825" cy="172"/>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pt-BR" sz="1400" b="1" dirty="0"/>
                <a:t>• Parar	</a:t>
              </a:r>
            </a:p>
          </p:txBody>
        </p:sp>
        <p:sp>
          <p:nvSpPr>
            <p:cNvPr id="299019" name="Rectangle 11"/>
            <p:cNvSpPr>
              <a:spLocks noChangeArrowheads="1"/>
            </p:cNvSpPr>
            <p:nvPr/>
          </p:nvSpPr>
          <p:spPr bwMode="auto">
            <a:xfrm>
              <a:off x="4032" y="1044"/>
              <a:ext cx="490" cy="192"/>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1400" b="1" dirty="0"/>
                <a:t>• Focar</a:t>
              </a:r>
            </a:p>
          </p:txBody>
        </p:sp>
        <p:sp>
          <p:nvSpPr>
            <p:cNvPr id="299020" name="Rectangle 12"/>
            <p:cNvSpPr>
              <a:spLocks noChangeArrowheads="1"/>
            </p:cNvSpPr>
            <p:nvPr/>
          </p:nvSpPr>
          <p:spPr bwMode="auto">
            <a:xfrm>
              <a:off x="4032" y="1170"/>
              <a:ext cx="116" cy="192"/>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pt-BR" sz="1400" b="1"/>
            </a:p>
          </p:txBody>
        </p:sp>
        <p:sp>
          <p:nvSpPr>
            <p:cNvPr id="299021" name="Rectangle 13"/>
            <p:cNvSpPr>
              <a:spLocks noChangeArrowheads="1"/>
            </p:cNvSpPr>
            <p:nvPr/>
          </p:nvSpPr>
          <p:spPr bwMode="auto">
            <a:xfrm>
              <a:off x="4032" y="1186"/>
              <a:ext cx="628" cy="192"/>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1400" b="1" dirty="0"/>
                <a:t>• Eliminar</a:t>
              </a:r>
            </a:p>
          </p:txBody>
        </p:sp>
        <p:sp>
          <p:nvSpPr>
            <p:cNvPr id="299022" name="Rectangle 14"/>
            <p:cNvSpPr>
              <a:spLocks noChangeArrowheads="1"/>
            </p:cNvSpPr>
            <p:nvPr/>
          </p:nvSpPr>
          <p:spPr bwMode="auto">
            <a:xfrm>
              <a:off x="2703" y="1434"/>
              <a:ext cx="2171" cy="534"/>
            </a:xfrm>
            <a:prstGeom prst="rect">
              <a:avLst/>
            </a:prstGeom>
            <a:grpFill/>
            <a:ln w="9525">
              <a:solidFill>
                <a:srgbClr val="9933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sz="1400"/>
            </a:p>
          </p:txBody>
        </p:sp>
        <p:sp>
          <p:nvSpPr>
            <p:cNvPr id="299023" name="Rectangle 15"/>
            <p:cNvSpPr>
              <a:spLocks noChangeArrowheads="1"/>
            </p:cNvSpPr>
            <p:nvPr/>
          </p:nvSpPr>
          <p:spPr bwMode="auto">
            <a:xfrm>
              <a:off x="3545" y="1482"/>
              <a:ext cx="433" cy="194"/>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1400" b="1" dirty="0">
                  <a:solidFill>
                    <a:srgbClr val="FF0000"/>
                  </a:solidFill>
                </a:rPr>
                <a:t>RETER</a:t>
              </a:r>
            </a:p>
          </p:txBody>
        </p:sp>
        <p:sp>
          <p:nvSpPr>
            <p:cNvPr id="299024" name="Rectangle 16"/>
            <p:cNvSpPr>
              <a:spLocks noChangeArrowheads="1"/>
            </p:cNvSpPr>
            <p:nvPr/>
          </p:nvSpPr>
          <p:spPr bwMode="auto">
            <a:xfrm>
              <a:off x="2747" y="1578"/>
              <a:ext cx="565" cy="192"/>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1400" b="1"/>
                <a:t>• Aceitar</a:t>
              </a:r>
            </a:p>
          </p:txBody>
        </p:sp>
        <p:sp>
          <p:nvSpPr>
            <p:cNvPr id="299025" name="Rectangle 17"/>
            <p:cNvSpPr>
              <a:spLocks noChangeArrowheads="1"/>
            </p:cNvSpPr>
            <p:nvPr/>
          </p:nvSpPr>
          <p:spPr bwMode="auto">
            <a:xfrm>
              <a:off x="2747" y="1710"/>
              <a:ext cx="841" cy="194"/>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1400" b="1"/>
                <a:t>• Rever Preços</a:t>
              </a:r>
            </a:p>
          </p:txBody>
        </p:sp>
        <p:sp>
          <p:nvSpPr>
            <p:cNvPr id="299027" name="Rectangle 19"/>
            <p:cNvSpPr>
              <a:spLocks noChangeArrowheads="1"/>
            </p:cNvSpPr>
            <p:nvPr/>
          </p:nvSpPr>
          <p:spPr bwMode="auto">
            <a:xfrm>
              <a:off x="4038" y="1590"/>
              <a:ext cx="766" cy="194"/>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1400" b="1"/>
                <a:t>• Compensar</a:t>
              </a:r>
            </a:p>
          </p:txBody>
        </p:sp>
        <p:sp>
          <p:nvSpPr>
            <p:cNvPr id="299028" name="Rectangle 20"/>
            <p:cNvSpPr>
              <a:spLocks noChangeArrowheads="1"/>
            </p:cNvSpPr>
            <p:nvPr/>
          </p:nvSpPr>
          <p:spPr bwMode="auto">
            <a:xfrm>
              <a:off x="4038" y="1734"/>
              <a:ext cx="719" cy="194"/>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1400" b="1"/>
                <a:t>• Programar</a:t>
              </a:r>
            </a:p>
          </p:txBody>
        </p:sp>
        <p:sp>
          <p:nvSpPr>
            <p:cNvPr id="299029" name="Rectangle 21"/>
            <p:cNvSpPr>
              <a:spLocks noChangeArrowheads="1"/>
            </p:cNvSpPr>
            <p:nvPr/>
          </p:nvSpPr>
          <p:spPr bwMode="auto">
            <a:xfrm>
              <a:off x="2703" y="1962"/>
              <a:ext cx="2171" cy="519"/>
            </a:xfrm>
            <a:prstGeom prst="rect">
              <a:avLst/>
            </a:prstGeom>
            <a:grpFill/>
            <a:ln w="9525">
              <a:solidFill>
                <a:srgbClr val="9933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sz="1400"/>
            </a:p>
          </p:txBody>
        </p:sp>
        <p:sp>
          <p:nvSpPr>
            <p:cNvPr id="299030" name="Rectangle 22"/>
            <p:cNvSpPr>
              <a:spLocks noChangeArrowheads="1"/>
            </p:cNvSpPr>
            <p:nvPr/>
          </p:nvSpPr>
          <p:spPr bwMode="auto">
            <a:xfrm>
              <a:off x="3492" y="2053"/>
              <a:ext cx="546" cy="194"/>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1400" b="1" dirty="0">
                  <a:solidFill>
                    <a:srgbClr val="FF0000"/>
                  </a:solidFill>
                </a:rPr>
                <a:t>REDUZIR</a:t>
              </a:r>
            </a:p>
          </p:txBody>
        </p:sp>
        <p:sp>
          <p:nvSpPr>
            <p:cNvPr id="299031" name="Rectangle 23"/>
            <p:cNvSpPr>
              <a:spLocks noChangeArrowheads="1"/>
            </p:cNvSpPr>
            <p:nvPr/>
          </p:nvSpPr>
          <p:spPr bwMode="auto">
            <a:xfrm>
              <a:off x="2747" y="2185"/>
              <a:ext cx="702" cy="192"/>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1400" b="1" dirty="0"/>
                <a:t>• Dispersar</a:t>
              </a:r>
            </a:p>
          </p:txBody>
        </p:sp>
        <p:sp>
          <p:nvSpPr>
            <p:cNvPr id="299032" name="Rectangle 24"/>
            <p:cNvSpPr>
              <a:spLocks noChangeArrowheads="1"/>
            </p:cNvSpPr>
            <p:nvPr/>
          </p:nvSpPr>
          <p:spPr bwMode="auto">
            <a:xfrm>
              <a:off x="4032" y="2185"/>
              <a:ext cx="659" cy="194"/>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1400" b="1" dirty="0"/>
                <a:t>• Controlar</a:t>
              </a:r>
            </a:p>
          </p:txBody>
        </p:sp>
        <p:sp>
          <p:nvSpPr>
            <p:cNvPr id="299033" name="Rectangle 25"/>
            <p:cNvSpPr>
              <a:spLocks noChangeArrowheads="1"/>
            </p:cNvSpPr>
            <p:nvPr/>
          </p:nvSpPr>
          <p:spPr bwMode="auto">
            <a:xfrm>
              <a:off x="2703" y="2423"/>
              <a:ext cx="2171" cy="849"/>
            </a:xfrm>
            <a:prstGeom prst="rect">
              <a:avLst/>
            </a:prstGeom>
            <a:grpFill/>
            <a:ln w="9525">
              <a:solidFill>
                <a:srgbClr val="9933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sz="1400"/>
            </a:p>
          </p:txBody>
        </p:sp>
        <p:sp>
          <p:nvSpPr>
            <p:cNvPr id="299034" name="Rectangle 26"/>
            <p:cNvSpPr>
              <a:spLocks noChangeArrowheads="1"/>
            </p:cNvSpPr>
            <p:nvPr/>
          </p:nvSpPr>
          <p:spPr bwMode="auto">
            <a:xfrm>
              <a:off x="3412" y="2463"/>
              <a:ext cx="727" cy="194"/>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1400" b="1" dirty="0">
                  <a:solidFill>
                    <a:srgbClr val="FF0000"/>
                  </a:solidFill>
                </a:rPr>
                <a:t>TRANSFERIR</a:t>
              </a:r>
            </a:p>
          </p:txBody>
        </p:sp>
        <p:sp>
          <p:nvSpPr>
            <p:cNvPr id="299035" name="Rectangle 27"/>
            <p:cNvSpPr>
              <a:spLocks noChangeArrowheads="1"/>
            </p:cNvSpPr>
            <p:nvPr/>
          </p:nvSpPr>
          <p:spPr bwMode="auto">
            <a:xfrm>
              <a:off x="2747" y="2607"/>
              <a:ext cx="609" cy="192"/>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1400" b="1"/>
                <a:t>• Segurar</a:t>
              </a:r>
            </a:p>
          </p:txBody>
        </p:sp>
        <p:sp>
          <p:nvSpPr>
            <p:cNvPr id="299036" name="Rectangle 28"/>
            <p:cNvSpPr>
              <a:spLocks noChangeArrowheads="1"/>
            </p:cNvSpPr>
            <p:nvPr/>
          </p:nvSpPr>
          <p:spPr bwMode="auto">
            <a:xfrm>
              <a:off x="2753" y="2733"/>
              <a:ext cx="116" cy="192"/>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pt-BR" sz="1400" b="1"/>
            </a:p>
          </p:txBody>
        </p:sp>
        <p:sp>
          <p:nvSpPr>
            <p:cNvPr id="299037" name="Rectangle 29"/>
            <p:cNvSpPr>
              <a:spLocks noChangeArrowheads="1"/>
            </p:cNvSpPr>
            <p:nvPr/>
          </p:nvSpPr>
          <p:spPr bwMode="auto">
            <a:xfrm>
              <a:off x="2751" y="2784"/>
              <a:ext cx="602" cy="192"/>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1400" b="1"/>
                <a:t>• Hedgiar</a:t>
              </a:r>
            </a:p>
          </p:txBody>
        </p:sp>
        <p:sp>
          <p:nvSpPr>
            <p:cNvPr id="299038" name="Rectangle 30"/>
            <p:cNvSpPr>
              <a:spLocks noChangeArrowheads="1"/>
            </p:cNvSpPr>
            <p:nvPr/>
          </p:nvSpPr>
          <p:spPr bwMode="auto">
            <a:xfrm>
              <a:off x="2747" y="3000"/>
              <a:ext cx="676" cy="192"/>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1400" b="1"/>
                <a:t>• Indenizar</a:t>
              </a:r>
            </a:p>
          </p:txBody>
        </p:sp>
        <p:sp>
          <p:nvSpPr>
            <p:cNvPr id="299039" name="Rectangle 31"/>
            <p:cNvSpPr>
              <a:spLocks noChangeArrowheads="1"/>
            </p:cNvSpPr>
            <p:nvPr/>
          </p:nvSpPr>
          <p:spPr bwMode="auto">
            <a:xfrm>
              <a:off x="4040" y="2629"/>
              <a:ext cx="640" cy="192"/>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1400" b="1" dirty="0"/>
                <a:t>• Partilhar</a:t>
              </a:r>
            </a:p>
          </p:txBody>
        </p:sp>
        <p:sp>
          <p:nvSpPr>
            <p:cNvPr id="299040" name="Rectangle 32"/>
            <p:cNvSpPr>
              <a:spLocks noChangeArrowheads="1"/>
            </p:cNvSpPr>
            <p:nvPr/>
          </p:nvSpPr>
          <p:spPr bwMode="auto">
            <a:xfrm>
              <a:off x="4032" y="2798"/>
              <a:ext cx="707" cy="194"/>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1400" b="1" dirty="0"/>
                <a:t>• Terceirizar</a:t>
              </a:r>
            </a:p>
          </p:txBody>
        </p:sp>
        <p:sp>
          <p:nvSpPr>
            <p:cNvPr id="299041" name="Rectangle 33"/>
            <p:cNvSpPr>
              <a:spLocks noChangeArrowheads="1"/>
            </p:cNvSpPr>
            <p:nvPr/>
          </p:nvSpPr>
          <p:spPr bwMode="auto">
            <a:xfrm>
              <a:off x="2703" y="3161"/>
              <a:ext cx="2171" cy="859"/>
            </a:xfrm>
            <a:prstGeom prst="rect">
              <a:avLst/>
            </a:prstGeom>
            <a:grpFill/>
            <a:ln w="9525">
              <a:solidFill>
                <a:srgbClr val="9933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sz="1400"/>
            </a:p>
          </p:txBody>
        </p:sp>
        <p:sp>
          <p:nvSpPr>
            <p:cNvPr id="299042" name="Rectangle 34"/>
            <p:cNvSpPr>
              <a:spLocks noChangeArrowheads="1"/>
            </p:cNvSpPr>
            <p:nvPr/>
          </p:nvSpPr>
          <p:spPr bwMode="auto">
            <a:xfrm>
              <a:off x="3247" y="3201"/>
              <a:ext cx="1124" cy="194"/>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1400" b="1" dirty="0">
                  <a:solidFill>
                    <a:srgbClr val="FF0000"/>
                  </a:solidFill>
                </a:rPr>
                <a:t>ACEITAR / EXPLORAR</a:t>
              </a:r>
            </a:p>
          </p:txBody>
        </p:sp>
        <p:sp>
          <p:nvSpPr>
            <p:cNvPr id="299043" name="Rectangle 35"/>
            <p:cNvSpPr>
              <a:spLocks noChangeArrowheads="1"/>
            </p:cNvSpPr>
            <p:nvPr/>
          </p:nvSpPr>
          <p:spPr bwMode="auto">
            <a:xfrm>
              <a:off x="2747" y="3348"/>
              <a:ext cx="534" cy="192"/>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1400" b="1"/>
                <a:t>• Alocar</a:t>
              </a:r>
            </a:p>
          </p:txBody>
        </p:sp>
        <p:sp>
          <p:nvSpPr>
            <p:cNvPr id="299044" name="Rectangle 36"/>
            <p:cNvSpPr>
              <a:spLocks noChangeArrowheads="1"/>
            </p:cNvSpPr>
            <p:nvPr/>
          </p:nvSpPr>
          <p:spPr bwMode="auto">
            <a:xfrm>
              <a:off x="2747" y="3471"/>
              <a:ext cx="755" cy="194"/>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1400" b="1" dirty="0"/>
                <a:t>• Diversificar</a:t>
              </a:r>
            </a:p>
          </p:txBody>
        </p:sp>
        <p:sp>
          <p:nvSpPr>
            <p:cNvPr id="299045" name="Rectangle 37"/>
            <p:cNvSpPr>
              <a:spLocks noChangeArrowheads="1"/>
            </p:cNvSpPr>
            <p:nvPr/>
          </p:nvSpPr>
          <p:spPr bwMode="auto">
            <a:xfrm>
              <a:off x="2747" y="3588"/>
              <a:ext cx="636" cy="194"/>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1400" b="1"/>
                <a:t>• Expandir</a:t>
              </a:r>
            </a:p>
          </p:txBody>
        </p:sp>
        <p:sp>
          <p:nvSpPr>
            <p:cNvPr id="299046" name="Rectangle 38"/>
            <p:cNvSpPr>
              <a:spLocks noChangeArrowheads="1"/>
            </p:cNvSpPr>
            <p:nvPr/>
          </p:nvSpPr>
          <p:spPr bwMode="auto">
            <a:xfrm>
              <a:off x="2747" y="3714"/>
              <a:ext cx="448" cy="192"/>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1400" b="1"/>
                <a:t>• Criar</a:t>
              </a:r>
            </a:p>
          </p:txBody>
        </p:sp>
        <p:sp>
          <p:nvSpPr>
            <p:cNvPr id="299047" name="Rectangle 39"/>
            <p:cNvSpPr>
              <a:spLocks noChangeArrowheads="1"/>
            </p:cNvSpPr>
            <p:nvPr/>
          </p:nvSpPr>
          <p:spPr bwMode="auto">
            <a:xfrm>
              <a:off x="2747" y="3828"/>
              <a:ext cx="825" cy="192"/>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1400" b="1"/>
                <a:t>• Redesenhar</a:t>
              </a:r>
            </a:p>
          </p:txBody>
        </p:sp>
        <p:sp>
          <p:nvSpPr>
            <p:cNvPr id="299048" name="Rectangle 40"/>
            <p:cNvSpPr>
              <a:spLocks noChangeArrowheads="1"/>
            </p:cNvSpPr>
            <p:nvPr/>
          </p:nvSpPr>
          <p:spPr bwMode="auto">
            <a:xfrm>
              <a:off x="4032" y="3324"/>
              <a:ext cx="790" cy="194"/>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1400" b="1" dirty="0"/>
                <a:t>• Reorganizar</a:t>
              </a:r>
            </a:p>
          </p:txBody>
        </p:sp>
        <p:sp>
          <p:nvSpPr>
            <p:cNvPr id="299049" name="Rectangle 41"/>
            <p:cNvSpPr>
              <a:spLocks noChangeArrowheads="1"/>
            </p:cNvSpPr>
            <p:nvPr/>
          </p:nvSpPr>
          <p:spPr bwMode="auto">
            <a:xfrm>
              <a:off x="4032" y="3445"/>
              <a:ext cx="669" cy="194"/>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1400" b="1" dirty="0"/>
                <a:t>• Precificar</a:t>
              </a:r>
            </a:p>
          </p:txBody>
        </p:sp>
        <p:sp>
          <p:nvSpPr>
            <p:cNvPr id="299050" name="Rectangle 42"/>
            <p:cNvSpPr>
              <a:spLocks noChangeArrowheads="1"/>
            </p:cNvSpPr>
            <p:nvPr/>
          </p:nvSpPr>
          <p:spPr bwMode="auto">
            <a:xfrm>
              <a:off x="4032" y="3588"/>
              <a:ext cx="597" cy="192"/>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1400" b="1" dirty="0"/>
                <a:t>• Arbitrar</a:t>
              </a:r>
            </a:p>
          </p:txBody>
        </p:sp>
        <p:sp>
          <p:nvSpPr>
            <p:cNvPr id="299051" name="Rectangle 43"/>
            <p:cNvSpPr>
              <a:spLocks noChangeArrowheads="1"/>
            </p:cNvSpPr>
            <p:nvPr/>
          </p:nvSpPr>
          <p:spPr bwMode="auto">
            <a:xfrm>
              <a:off x="4032" y="3714"/>
              <a:ext cx="757" cy="194"/>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1400" b="1"/>
                <a:t>• Renegociar</a:t>
              </a:r>
            </a:p>
          </p:txBody>
        </p:sp>
        <p:sp>
          <p:nvSpPr>
            <p:cNvPr id="299052" name="Rectangle 44"/>
            <p:cNvSpPr>
              <a:spLocks noChangeArrowheads="1"/>
            </p:cNvSpPr>
            <p:nvPr/>
          </p:nvSpPr>
          <p:spPr bwMode="auto">
            <a:xfrm>
              <a:off x="4032" y="3822"/>
              <a:ext cx="750" cy="192"/>
            </a:xfrm>
            <a:prstGeom prst="rect">
              <a:avLst/>
            </a:prstGeom>
            <a:grp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1400" b="1" dirty="0"/>
                <a:t>• Influenciar</a:t>
              </a:r>
            </a:p>
          </p:txBody>
        </p:sp>
      </p:grpSp>
      <p:sp>
        <p:nvSpPr>
          <p:cNvPr id="2" name="CaixaDeTexto 1"/>
          <p:cNvSpPr txBox="1"/>
          <p:nvPr/>
        </p:nvSpPr>
        <p:spPr>
          <a:xfrm>
            <a:off x="1070582" y="2698485"/>
            <a:ext cx="1728463" cy="830997"/>
          </a:xfrm>
          <a:prstGeom prst="rect">
            <a:avLst/>
          </a:prstGeom>
          <a:solidFill>
            <a:schemeClr val="bg1">
              <a:lumMod val="85000"/>
            </a:schemeClr>
          </a:solidFill>
          <a:ln>
            <a:solidFill>
              <a:srgbClr val="00B0F0"/>
            </a:solidFill>
          </a:ln>
        </p:spPr>
        <p:txBody>
          <a:bodyPr wrap="square" rtlCol="0">
            <a:spAutoFit/>
          </a:bodyPr>
          <a:lstStyle/>
          <a:p>
            <a:r>
              <a:rPr lang="pt-BR" sz="2400" b="1" dirty="0" smtClean="0"/>
              <a:t>Apetite ao</a:t>
            </a:r>
          </a:p>
          <a:p>
            <a:r>
              <a:rPr lang="pt-BR" sz="2400" b="1" dirty="0"/>
              <a:t> </a:t>
            </a:r>
            <a:r>
              <a:rPr lang="pt-BR" sz="2400" b="1" dirty="0" smtClean="0"/>
              <a:t>    risco</a:t>
            </a:r>
            <a:endParaRPr lang="pt-BR" sz="2400" b="1" dirty="0"/>
          </a:p>
        </p:txBody>
      </p:sp>
      <p:sp>
        <p:nvSpPr>
          <p:cNvPr id="48" name="CaixaDeTexto 47"/>
          <p:cNvSpPr txBox="1"/>
          <p:nvPr/>
        </p:nvSpPr>
        <p:spPr>
          <a:xfrm>
            <a:off x="840576" y="4646904"/>
            <a:ext cx="2186839" cy="830997"/>
          </a:xfrm>
          <a:prstGeom prst="rect">
            <a:avLst/>
          </a:prstGeom>
          <a:solidFill>
            <a:schemeClr val="bg1">
              <a:lumMod val="85000"/>
            </a:schemeClr>
          </a:solidFill>
          <a:ln>
            <a:solidFill>
              <a:srgbClr val="00B0F0"/>
            </a:solidFill>
          </a:ln>
        </p:spPr>
        <p:txBody>
          <a:bodyPr wrap="square" rtlCol="0">
            <a:spAutoFit/>
          </a:bodyPr>
          <a:lstStyle/>
          <a:p>
            <a:pPr algn="ctr"/>
            <a:r>
              <a:rPr lang="pt-BR" sz="2400" b="1" dirty="0" smtClean="0"/>
              <a:t>Tratamento</a:t>
            </a:r>
          </a:p>
          <a:p>
            <a:pPr algn="ctr"/>
            <a:r>
              <a:rPr lang="pt-BR" sz="2400" b="1" dirty="0" smtClean="0"/>
              <a:t> do risco</a:t>
            </a:r>
            <a:endParaRPr lang="pt-BR" sz="2400" b="1" dirty="0"/>
          </a:p>
        </p:txBody>
      </p:sp>
      <p:sp>
        <p:nvSpPr>
          <p:cNvPr id="4" name="Seta para baixo 3"/>
          <p:cNvSpPr/>
          <p:nvPr/>
        </p:nvSpPr>
        <p:spPr>
          <a:xfrm>
            <a:off x="1691680" y="3705766"/>
            <a:ext cx="484632" cy="7679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0" name="AutoShape 3"/>
          <p:cNvSpPr>
            <a:spLocks noChangeArrowheads="1"/>
          </p:cNvSpPr>
          <p:nvPr/>
        </p:nvSpPr>
        <p:spPr bwMode="auto">
          <a:xfrm>
            <a:off x="251520" y="260648"/>
            <a:ext cx="2547525" cy="936104"/>
          </a:xfrm>
          <a:prstGeom prst="chevron">
            <a:avLst>
              <a:gd name="adj" fmla="val 30165"/>
            </a:avLst>
          </a:prstGeom>
          <a:solidFill>
            <a:schemeClr val="bg1">
              <a:lumMod val="85000"/>
            </a:schemeClr>
          </a:solidFill>
          <a:ln>
            <a:solidFill>
              <a:schemeClr val="accent3">
                <a:lumMod val="60000"/>
                <a:lumOff val="40000"/>
              </a:schemeClr>
            </a:solidFill>
          </a:ln>
          <a:effectLst/>
          <a:extLst/>
        </p:spPr>
        <p:txBody>
          <a:bodyPr wrap="none" anchor="ctr"/>
          <a:lstStyle/>
          <a:p>
            <a:pPr marL="174625" algn="ctr">
              <a:spcBef>
                <a:spcPct val="0"/>
              </a:spcBef>
            </a:pPr>
            <a:r>
              <a:rPr lang="pt-BR" altLang="en-US" sz="2400" b="1" dirty="0" smtClean="0">
                <a:solidFill>
                  <a:schemeClr val="tx1">
                    <a:lumMod val="75000"/>
                    <a:lumOff val="25000"/>
                  </a:schemeClr>
                </a:solidFill>
              </a:rPr>
              <a:t>Avaliação do </a:t>
            </a:r>
            <a:endParaRPr lang="pt-BR" altLang="en-US" sz="2400" b="1" dirty="0">
              <a:solidFill>
                <a:schemeClr val="tx1">
                  <a:lumMod val="75000"/>
                  <a:lumOff val="25000"/>
                </a:schemeClr>
              </a:solidFill>
            </a:endParaRPr>
          </a:p>
          <a:p>
            <a:pPr marL="174625" algn="ctr">
              <a:spcBef>
                <a:spcPct val="0"/>
              </a:spcBef>
            </a:pPr>
            <a:r>
              <a:rPr lang="pt-BR" altLang="en-US" sz="2400" b="1" dirty="0" smtClean="0">
                <a:solidFill>
                  <a:schemeClr val="tx1">
                    <a:lumMod val="75000"/>
                    <a:lumOff val="25000"/>
                  </a:schemeClr>
                </a:solidFill>
              </a:rPr>
              <a:t>risco e controle</a:t>
            </a:r>
            <a:endParaRPr lang="pt-BR" altLang="en-US" sz="2400" b="1" dirty="0">
              <a:solidFill>
                <a:schemeClr val="tx1">
                  <a:lumMod val="75000"/>
                  <a:lumOff val="25000"/>
                </a:schemeClr>
              </a:solidFill>
            </a:endParaRPr>
          </a:p>
        </p:txBody>
      </p:sp>
    </p:spTree>
    <p:extLst>
      <p:ext uri="{BB962C8B-B14F-4D97-AF65-F5344CB8AC3E}">
        <p14:creationId xmlns:p14="http://schemas.microsoft.com/office/powerpoint/2010/main" val="1266520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a:xfrm>
            <a:off x="4542979" y="476672"/>
            <a:ext cx="4169852" cy="566738"/>
          </a:xfrm>
          <a:noFill/>
          <a:ln>
            <a:noFill/>
          </a:ln>
          <a:extLst/>
        </p:spPr>
        <p:txBody>
          <a:bodyPr>
            <a:noAutofit/>
          </a:bodyPr>
          <a:lstStyle/>
          <a:p>
            <a:pPr algn="l"/>
            <a:r>
              <a:rPr lang="pt-BR" altLang="en-US" sz="3200" b="1" dirty="0">
                <a:solidFill>
                  <a:schemeClr val="tx1">
                    <a:lumMod val="75000"/>
                    <a:lumOff val="25000"/>
                  </a:schemeClr>
                </a:solidFill>
                <a:latin typeface="+mn-lt"/>
                <a:ea typeface="+mn-ea"/>
                <a:cs typeface="+mn-cs"/>
              </a:rPr>
              <a:t>Estrutura do Processo</a:t>
            </a:r>
          </a:p>
        </p:txBody>
      </p:sp>
      <p:sp>
        <p:nvSpPr>
          <p:cNvPr id="275459" name="AutoShape 3"/>
          <p:cNvSpPr>
            <a:spLocks noChangeArrowheads="1"/>
          </p:cNvSpPr>
          <p:nvPr/>
        </p:nvSpPr>
        <p:spPr bwMode="auto">
          <a:xfrm>
            <a:off x="-36512" y="3256384"/>
            <a:ext cx="2206625" cy="1828800"/>
          </a:xfrm>
          <a:prstGeom prst="chevron">
            <a:avLst>
              <a:gd name="adj" fmla="val 30165"/>
            </a:avLst>
          </a:prstGeom>
          <a:solidFill>
            <a:schemeClr val="bg1">
              <a:lumMod val="85000"/>
            </a:schemeClr>
          </a:solidFill>
          <a:ln>
            <a:solidFill>
              <a:schemeClr val="accent3">
                <a:lumMod val="60000"/>
                <a:lumOff val="40000"/>
              </a:schemeClr>
            </a:solidFill>
          </a:ln>
          <a:effectLst/>
          <a:extLst/>
        </p:spPr>
        <p:txBody>
          <a:bodyPr wrap="none" anchor="ctr"/>
          <a:lstStyle/>
          <a:p>
            <a:pPr marL="174625" algn="ctr" eaLnBrk="0" hangingPunct="0"/>
            <a:r>
              <a:rPr lang="pt-BR" altLang="en-US" sz="2400" b="1" dirty="0" smtClean="0"/>
              <a:t>Análise da</a:t>
            </a:r>
            <a:endParaRPr lang="pt-BR" altLang="en-US" sz="2400" b="1" dirty="0"/>
          </a:p>
          <a:p>
            <a:pPr marL="174625" algn="ctr" eaLnBrk="0" hangingPunct="0"/>
            <a:r>
              <a:rPr lang="pt-BR" altLang="en-US" sz="2400" b="1" dirty="0"/>
              <a:t>Estratégia</a:t>
            </a:r>
          </a:p>
        </p:txBody>
      </p:sp>
      <p:sp>
        <p:nvSpPr>
          <p:cNvPr id="275460" name="AutoShape 4"/>
          <p:cNvSpPr>
            <a:spLocks noChangeArrowheads="1"/>
          </p:cNvSpPr>
          <p:nvPr/>
        </p:nvSpPr>
        <p:spPr bwMode="auto">
          <a:xfrm>
            <a:off x="1678062" y="3256384"/>
            <a:ext cx="2893938" cy="1828800"/>
          </a:xfrm>
          <a:prstGeom prst="chevron">
            <a:avLst>
              <a:gd name="adj" fmla="val 35417"/>
            </a:avLst>
          </a:prstGeom>
          <a:solidFill>
            <a:schemeClr val="bg1">
              <a:lumMod val="85000"/>
            </a:schemeClr>
          </a:solidFill>
          <a:ln>
            <a:solidFill>
              <a:schemeClr val="accent3">
                <a:lumMod val="60000"/>
                <a:lumOff val="40000"/>
              </a:schemeClr>
            </a:solidFill>
          </a:ln>
          <a:effectLst/>
          <a:extLst/>
        </p:spPr>
        <p:txBody>
          <a:bodyPr wrap="none" anchor="ctr"/>
          <a:lstStyle/>
          <a:p>
            <a:pPr marL="357188" algn="ctr" eaLnBrk="0" hangingPunct="0"/>
            <a:r>
              <a:rPr lang="pt-BR" altLang="en-US" sz="2400" b="1" dirty="0" smtClean="0"/>
              <a:t>Identificação</a:t>
            </a:r>
          </a:p>
          <a:p>
            <a:pPr marL="357188" algn="ctr" eaLnBrk="0" hangingPunct="0"/>
            <a:r>
              <a:rPr lang="pt-BR" altLang="en-US" sz="2400" b="1" dirty="0" smtClean="0"/>
              <a:t>do risco</a:t>
            </a:r>
          </a:p>
          <a:p>
            <a:pPr marL="357188" algn="ctr" eaLnBrk="0" hangingPunct="0"/>
            <a:endParaRPr lang="pt-BR" altLang="en-US" sz="2400" b="1" dirty="0" smtClean="0"/>
          </a:p>
          <a:p>
            <a:pPr marL="357188" algn="ctr" eaLnBrk="0" hangingPunct="0"/>
            <a:r>
              <a:rPr lang="pt-BR" altLang="en-US" sz="2400" b="1" dirty="0" smtClean="0"/>
              <a:t>Análise</a:t>
            </a:r>
            <a:endParaRPr lang="pt-BR" altLang="en-US" sz="2400" b="1" dirty="0"/>
          </a:p>
        </p:txBody>
      </p:sp>
      <p:sp>
        <p:nvSpPr>
          <p:cNvPr id="275461" name="AutoShape 5"/>
          <p:cNvSpPr>
            <a:spLocks noChangeArrowheads="1"/>
          </p:cNvSpPr>
          <p:nvPr/>
        </p:nvSpPr>
        <p:spPr bwMode="auto">
          <a:xfrm>
            <a:off x="4029372" y="3256384"/>
            <a:ext cx="2846884" cy="1828800"/>
          </a:xfrm>
          <a:prstGeom prst="chevron">
            <a:avLst>
              <a:gd name="adj" fmla="val 35417"/>
            </a:avLst>
          </a:prstGeom>
          <a:solidFill>
            <a:schemeClr val="bg1">
              <a:lumMod val="85000"/>
            </a:schemeClr>
          </a:solidFill>
          <a:ln>
            <a:solidFill>
              <a:schemeClr val="accent3">
                <a:lumMod val="60000"/>
                <a:lumOff val="40000"/>
              </a:schemeClr>
            </a:solidFill>
          </a:ln>
          <a:effectLst/>
          <a:extLst/>
        </p:spPr>
        <p:txBody>
          <a:bodyPr wrap="none" anchor="ctr"/>
          <a:lstStyle/>
          <a:p>
            <a:pPr marL="395288" indent="171450" algn="ctr" eaLnBrk="0" hangingPunct="0"/>
            <a:r>
              <a:rPr lang="pt-BR" altLang="en-US" sz="2400" b="1" dirty="0" smtClean="0"/>
              <a:t>Avaliação,</a:t>
            </a:r>
          </a:p>
          <a:p>
            <a:pPr marL="395288" indent="171450" algn="ctr" eaLnBrk="0" hangingPunct="0"/>
            <a:r>
              <a:rPr lang="en-US" altLang="en-US" sz="2400" b="1" dirty="0" err="1" smtClean="0"/>
              <a:t>Controle</a:t>
            </a:r>
            <a:r>
              <a:rPr lang="en-US" altLang="en-US" sz="2400" b="1" dirty="0" smtClean="0"/>
              <a:t> </a:t>
            </a:r>
            <a:r>
              <a:rPr lang="en-US" altLang="en-US" sz="2400" b="1" dirty="0"/>
              <a:t>e</a:t>
            </a:r>
          </a:p>
          <a:p>
            <a:pPr marL="395288" indent="171450" algn="ctr" eaLnBrk="0" hangingPunct="0"/>
            <a:r>
              <a:rPr lang="pt-BR" altLang="en-US" sz="2400" b="1" dirty="0" smtClean="0"/>
              <a:t>Tratamento</a:t>
            </a:r>
          </a:p>
          <a:p>
            <a:pPr marL="395288" indent="171450" algn="ctr" eaLnBrk="0" hangingPunct="0"/>
            <a:r>
              <a:rPr lang="pt-BR" altLang="en-US" sz="2400" b="1" dirty="0" smtClean="0"/>
              <a:t>do risco</a:t>
            </a:r>
            <a:endParaRPr lang="pt-BR" altLang="en-US" sz="2400" b="1" dirty="0"/>
          </a:p>
        </p:txBody>
      </p:sp>
      <p:sp>
        <p:nvSpPr>
          <p:cNvPr id="275462" name="AutoShape 6"/>
          <p:cNvSpPr>
            <a:spLocks noChangeArrowheads="1"/>
          </p:cNvSpPr>
          <p:nvPr/>
        </p:nvSpPr>
        <p:spPr bwMode="auto">
          <a:xfrm>
            <a:off x="6228184" y="3256384"/>
            <a:ext cx="2889175" cy="1828800"/>
          </a:xfrm>
          <a:prstGeom prst="chevron">
            <a:avLst>
              <a:gd name="adj" fmla="val 35417"/>
            </a:avLst>
          </a:prstGeom>
          <a:solidFill>
            <a:schemeClr val="bg1">
              <a:lumMod val="85000"/>
            </a:schemeClr>
          </a:solidFill>
          <a:ln>
            <a:solidFill>
              <a:schemeClr val="accent3">
                <a:lumMod val="60000"/>
                <a:lumOff val="40000"/>
              </a:schemeClr>
            </a:solidFill>
          </a:ln>
          <a:effectLst/>
          <a:extLst/>
        </p:spPr>
        <p:txBody>
          <a:bodyPr wrap="none" anchor="ctr"/>
          <a:lstStyle/>
          <a:p>
            <a:pPr marL="342900" algn="ctr" eaLnBrk="0" hangingPunct="0"/>
            <a:r>
              <a:rPr lang="en-US" altLang="en-US" sz="2400" b="1" dirty="0" smtClean="0"/>
              <a:t>  </a:t>
            </a:r>
            <a:r>
              <a:rPr lang="en-US" altLang="en-US" sz="2400" b="1" dirty="0" err="1" smtClean="0"/>
              <a:t>Monitoramento</a:t>
            </a:r>
            <a:r>
              <a:rPr lang="en-US" altLang="en-US" sz="2400" b="1" dirty="0" smtClean="0"/>
              <a:t> </a:t>
            </a:r>
            <a:endParaRPr lang="en-US" altLang="en-US" sz="2400" b="1" dirty="0"/>
          </a:p>
          <a:p>
            <a:pPr marL="342900" algn="ctr" eaLnBrk="0" hangingPunct="0"/>
            <a:r>
              <a:rPr lang="en-US" altLang="en-US" sz="2400" b="1" dirty="0" err="1" smtClean="0"/>
              <a:t>Contínuo</a:t>
            </a:r>
            <a:endParaRPr lang="en-US" altLang="en-US" sz="2400" b="1" dirty="0"/>
          </a:p>
        </p:txBody>
      </p:sp>
      <p:sp>
        <p:nvSpPr>
          <p:cNvPr id="2" name="CaixaDeTexto 1"/>
          <p:cNvSpPr txBox="1"/>
          <p:nvPr/>
        </p:nvSpPr>
        <p:spPr>
          <a:xfrm>
            <a:off x="6603689" y="1043410"/>
            <a:ext cx="2073003" cy="584775"/>
          </a:xfrm>
          <a:prstGeom prst="rect">
            <a:avLst/>
          </a:prstGeom>
          <a:noFill/>
        </p:spPr>
        <p:txBody>
          <a:bodyPr wrap="none" rtlCol="0">
            <a:spAutoFit/>
          </a:bodyPr>
          <a:lstStyle/>
          <a:p>
            <a:r>
              <a:rPr lang="pt-BR" sz="3200" b="1" dirty="0">
                <a:solidFill>
                  <a:schemeClr val="tx1">
                    <a:lumMod val="75000"/>
                    <a:lumOff val="25000"/>
                  </a:schemeClr>
                </a:solidFill>
              </a:rPr>
              <a:t>ISO 31.000 </a:t>
            </a:r>
          </a:p>
        </p:txBody>
      </p:sp>
    </p:spTree>
    <p:extLst>
      <p:ext uri="{BB962C8B-B14F-4D97-AF65-F5344CB8AC3E}">
        <p14:creationId xmlns:p14="http://schemas.microsoft.com/office/powerpoint/2010/main" val="35693832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stretch>
            <a:fillRect/>
          </a:stretch>
        </p:blipFill>
        <p:spPr>
          <a:xfrm>
            <a:off x="321738" y="1628800"/>
            <a:ext cx="8642750" cy="5112568"/>
          </a:xfrm>
          <a:prstGeom prst="rect">
            <a:avLst/>
          </a:prstGeom>
        </p:spPr>
      </p:pic>
      <p:sp>
        <p:nvSpPr>
          <p:cNvPr id="3" name="CaixaDeTexto 2"/>
          <p:cNvSpPr txBox="1"/>
          <p:nvPr/>
        </p:nvSpPr>
        <p:spPr>
          <a:xfrm>
            <a:off x="3203848" y="260648"/>
            <a:ext cx="6606934" cy="1077218"/>
          </a:xfrm>
          <a:prstGeom prst="rect">
            <a:avLst/>
          </a:prstGeom>
          <a:noFill/>
        </p:spPr>
        <p:txBody>
          <a:bodyPr wrap="square" rtlCol="0">
            <a:spAutoFit/>
          </a:bodyPr>
          <a:lstStyle/>
          <a:p>
            <a:r>
              <a:rPr lang="pt-BR" sz="3200" b="1" dirty="0" smtClean="0">
                <a:solidFill>
                  <a:schemeClr val="tx1">
                    <a:lumMod val="75000"/>
                    <a:lumOff val="25000"/>
                  </a:schemeClr>
                </a:solidFill>
              </a:rPr>
              <a:t>      Tratamento do risco residual</a:t>
            </a:r>
          </a:p>
          <a:p>
            <a:r>
              <a:rPr lang="pt-BR" sz="3200" b="1" dirty="0" smtClean="0">
                <a:solidFill>
                  <a:schemeClr val="tx1">
                    <a:lumMod val="75000"/>
                    <a:lumOff val="25000"/>
                  </a:schemeClr>
                </a:solidFill>
              </a:rPr>
              <a:t>                                   Plano de ação</a:t>
            </a:r>
            <a:endParaRPr lang="pt-BR" sz="3200" b="1" dirty="0">
              <a:solidFill>
                <a:schemeClr val="tx1">
                  <a:lumMod val="75000"/>
                  <a:lumOff val="25000"/>
                </a:schemeClr>
              </a:solidFill>
            </a:endParaRPr>
          </a:p>
        </p:txBody>
      </p:sp>
      <p:sp>
        <p:nvSpPr>
          <p:cNvPr id="4" name="AutoShape 3"/>
          <p:cNvSpPr>
            <a:spLocks noChangeArrowheads="1"/>
          </p:cNvSpPr>
          <p:nvPr/>
        </p:nvSpPr>
        <p:spPr bwMode="auto">
          <a:xfrm>
            <a:off x="251520" y="260648"/>
            <a:ext cx="2547525" cy="936104"/>
          </a:xfrm>
          <a:prstGeom prst="chevron">
            <a:avLst>
              <a:gd name="adj" fmla="val 30165"/>
            </a:avLst>
          </a:prstGeom>
          <a:solidFill>
            <a:schemeClr val="bg1">
              <a:lumMod val="85000"/>
            </a:schemeClr>
          </a:solidFill>
          <a:ln>
            <a:solidFill>
              <a:schemeClr val="accent3">
                <a:lumMod val="60000"/>
                <a:lumOff val="40000"/>
              </a:schemeClr>
            </a:solidFill>
          </a:ln>
          <a:effectLst/>
          <a:extLst/>
        </p:spPr>
        <p:txBody>
          <a:bodyPr wrap="none" anchor="ctr"/>
          <a:lstStyle/>
          <a:p>
            <a:pPr marL="174625" algn="ctr">
              <a:spcBef>
                <a:spcPct val="0"/>
              </a:spcBef>
            </a:pPr>
            <a:r>
              <a:rPr lang="pt-BR" altLang="en-US" sz="2400" b="1" dirty="0" smtClean="0">
                <a:solidFill>
                  <a:schemeClr val="tx1">
                    <a:lumMod val="75000"/>
                    <a:lumOff val="25000"/>
                  </a:schemeClr>
                </a:solidFill>
              </a:rPr>
              <a:t>Tratamento do </a:t>
            </a:r>
            <a:endParaRPr lang="pt-BR" altLang="en-US" sz="2400" b="1" dirty="0">
              <a:solidFill>
                <a:schemeClr val="tx1">
                  <a:lumMod val="75000"/>
                  <a:lumOff val="25000"/>
                </a:schemeClr>
              </a:solidFill>
            </a:endParaRPr>
          </a:p>
          <a:p>
            <a:pPr marL="174625" algn="ctr">
              <a:spcBef>
                <a:spcPct val="0"/>
              </a:spcBef>
            </a:pPr>
            <a:r>
              <a:rPr lang="pt-BR" altLang="en-US" sz="2400" b="1" dirty="0" smtClean="0">
                <a:solidFill>
                  <a:schemeClr val="tx1">
                    <a:lumMod val="75000"/>
                    <a:lumOff val="25000"/>
                  </a:schemeClr>
                </a:solidFill>
              </a:rPr>
              <a:t>risco residual</a:t>
            </a:r>
            <a:endParaRPr lang="pt-BR" altLang="en-US" sz="2400" b="1" dirty="0">
              <a:solidFill>
                <a:schemeClr val="tx1">
                  <a:lumMod val="75000"/>
                  <a:lumOff val="25000"/>
                </a:schemeClr>
              </a:solidFill>
            </a:endParaRPr>
          </a:p>
        </p:txBody>
      </p:sp>
    </p:spTree>
    <p:extLst>
      <p:ext uri="{BB962C8B-B14F-4D97-AF65-F5344CB8AC3E}">
        <p14:creationId xmlns:p14="http://schemas.microsoft.com/office/powerpoint/2010/main" val="32528960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stretch>
            <a:fillRect/>
          </a:stretch>
        </p:blipFill>
        <p:spPr>
          <a:xfrm>
            <a:off x="251520" y="1196752"/>
            <a:ext cx="8712968" cy="5472608"/>
          </a:xfrm>
          <a:prstGeom prst="rect">
            <a:avLst/>
          </a:prstGeom>
        </p:spPr>
      </p:pic>
      <p:sp>
        <p:nvSpPr>
          <p:cNvPr id="4" name="CaixaDeTexto 3"/>
          <p:cNvSpPr txBox="1"/>
          <p:nvPr/>
        </p:nvSpPr>
        <p:spPr>
          <a:xfrm>
            <a:off x="3203848" y="260648"/>
            <a:ext cx="6606934" cy="1077218"/>
          </a:xfrm>
          <a:prstGeom prst="rect">
            <a:avLst/>
          </a:prstGeom>
          <a:noFill/>
        </p:spPr>
        <p:txBody>
          <a:bodyPr wrap="square" rtlCol="0">
            <a:spAutoFit/>
          </a:bodyPr>
          <a:lstStyle/>
          <a:p>
            <a:r>
              <a:rPr lang="pt-BR" sz="3200" b="1" dirty="0" smtClean="0">
                <a:solidFill>
                  <a:schemeClr val="tx1">
                    <a:lumMod val="75000"/>
                    <a:lumOff val="25000"/>
                  </a:schemeClr>
                </a:solidFill>
              </a:rPr>
              <a:t>      Tratamento do risco residual</a:t>
            </a:r>
          </a:p>
          <a:p>
            <a:r>
              <a:rPr lang="pt-BR" sz="3200" b="1" dirty="0" smtClean="0">
                <a:solidFill>
                  <a:schemeClr val="tx1">
                    <a:lumMod val="75000"/>
                    <a:lumOff val="25000"/>
                  </a:schemeClr>
                </a:solidFill>
              </a:rPr>
              <a:t>                                   Plano de ação</a:t>
            </a:r>
            <a:endParaRPr lang="pt-BR" sz="3200" b="1" dirty="0">
              <a:solidFill>
                <a:schemeClr val="tx1">
                  <a:lumMod val="75000"/>
                  <a:lumOff val="25000"/>
                </a:schemeClr>
              </a:solidFill>
            </a:endParaRPr>
          </a:p>
        </p:txBody>
      </p:sp>
      <p:sp>
        <p:nvSpPr>
          <p:cNvPr id="5" name="AutoShape 3"/>
          <p:cNvSpPr>
            <a:spLocks noChangeArrowheads="1"/>
          </p:cNvSpPr>
          <p:nvPr/>
        </p:nvSpPr>
        <p:spPr bwMode="auto">
          <a:xfrm>
            <a:off x="251520" y="260648"/>
            <a:ext cx="2547525" cy="936104"/>
          </a:xfrm>
          <a:prstGeom prst="chevron">
            <a:avLst>
              <a:gd name="adj" fmla="val 30165"/>
            </a:avLst>
          </a:prstGeom>
          <a:solidFill>
            <a:schemeClr val="bg1">
              <a:lumMod val="85000"/>
            </a:schemeClr>
          </a:solidFill>
          <a:ln>
            <a:solidFill>
              <a:schemeClr val="accent3">
                <a:lumMod val="60000"/>
                <a:lumOff val="40000"/>
              </a:schemeClr>
            </a:solidFill>
          </a:ln>
          <a:effectLst/>
          <a:extLst/>
        </p:spPr>
        <p:txBody>
          <a:bodyPr wrap="none" anchor="ctr"/>
          <a:lstStyle/>
          <a:p>
            <a:pPr marL="174625" algn="ctr">
              <a:spcBef>
                <a:spcPct val="0"/>
              </a:spcBef>
            </a:pPr>
            <a:r>
              <a:rPr lang="pt-BR" altLang="en-US" sz="2400" b="1" dirty="0" smtClean="0">
                <a:solidFill>
                  <a:schemeClr val="tx1">
                    <a:lumMod val="75000"/>
                    <a:lumOff val="25000"/>
                  </a:schemeClr>
                </a:solidFill>
              </a:rPr>
              <a:t>Tratamento do </a:t>
            </a:r>
            <a:endParaRPr lang="pt-BR" altLang="en-US" sz="2400" b="1" dirty="0">
              <a:solidFill>
                <a:schemeClr val="tx1">
                  <a:lumMod val="75000"/>
                  <a:lumOff val="25000"/>
                </a:schemeClr>
              </a:solidFill>
            </a:endParaRPr>
          </a:p>
          <a:p>
            <a:pPr marL="174625" algn="ctr">
              <a:spcBef>
                <a:spcPct val="0"/>
              </a:spcBef>
            </a:pPr>
            <a:r>
              <a:rPr lang="pt-BR" altLang="en-US" sz="2400" b="1" dirty="0" smtClean="0">
                <a:solidFill>
                  <a:schemeClr val="tx1">
                    <a:lumMod val="75000"/>
                    <a:lumOff val="25000"/>
                  </a:schemeClr>
                </a:solidFill>
              </a:rPr>
              <a:t>risco residual</a:t>
            </a:r>
            <a:endParaRPr lang="pt-BR" altLang="en-US" sz="2400" b="1" dirty="0">
              <a:solidFill>
                <a:schemeClr val="tx1">
                  <a:lumMod val="75000"/>
                  <a:lumOff val="25000"/>
                </a:schemeClr>
              </a:solidFill>
            </a:endParaRPr>
          </a:p>
        </p:txBody>
      </p:sp>
    </p:spTree>
    <p:extLst>
      <p:ext uri="{BB962C8B-B14F-4D97-AF65-F5344CB8AC3E}">
        <p14:creationId xmlns:p14="http://schemas.microsoft.com/office/powerpoint/2010/main" val="5855056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ChangeArrowheads="1"/>
          </p:cNvSpPr>
          <p:nvPr/>
        </p:nvSpPr>
        <p:spPr bwMode="auto">
          <a:xfrm>
            <a:off x="904875" y="1416050"/>
            <a:ext cx="8034338" cy="4710113"/>
          </a:xfrm>
          <a:prstGeom prst="rect">
            <a:avLst/>
          </a:prstGeom>
          <a:noFill/>
          <a:ln>
            <a:noFill/>
          </a:ln>
          <a:effectLst>
            <a:outerShdw dist="53882" dir="2700000" algn="ctr" rotWithShape="0">
              <a:srgbClr val="3DE8FF"/>
            </a:outerShdw>
          </a:effectLst>
          <a:extLst>
            <a:ext uri="{909E8E84-426E-40DD-AFC4-6F175D3DCCD1}">
              <a14:hiddenFill xmlns:a14="http://schemas.microsoft.com/office/drawing/2010/main">
                <a:solidFill>
                  <a:srgbClr val="E3FCFF"/>
                </a:solidFill>
              </a14:hiddenFill>
            </a:ext>
            <a:ext uri="{91240B29-F687-4F45-9708-019B960494DF}">
              <a14:hiddenLine xmlns:a14="http://schemas.microsoft.com/office/drawing/2010/main" w="9525">
                <a:solidFill>
                  <a:schemeClr val="tx1"/>
                </a:solidFill>
                <a:miter lim="800000"/>
                <a:headEnd/>
                <a:tailEnd/>
              </a14:hiddenLine>
            </a:ext>
          </a:extLst>
        </p:spPr>
        <p:txBody>
          <a:bodyPr lIns="90488" tIns="44450" rIns="90488" bIns="44450"/>
          <a:lstStyle/>
          <a:p>
            <a:pPr marL="287338" indent="-287338">
              <a:lnSpc>
                <a:spcPct val="90000"/>
              </a:lnSpc>
              <a:spcBef>
                <a:spcPct val="25000"/>
              </a:spcBef>
              <a:buClr>
                <a:srgbClr val="808EC8"/>
              </a:buClr>
              <a:buSzPct val="75000"/>
              <a:buFont typeface="Wingdings" pitchFamily="2" charset="2"/>
              <a:buChar char="l"/>
            </a:pPr>
            <a:endParaRPr lang="pt-BR" sz="2400" b="1" dirty="0"/>
          </a:p>
          <a:p>
            <a:pPr marL="687388" lvl="1" indent="-285750">
              <a:lnSpc>
                <a:spcPct val="90000"/>
              </a:lnSpc>
              <a:spcBef>
                <a:spcPct val="25000"/>
              </a:spcBef>
              <a:buClr>
                <a:srgbClr val="808EC8"/>
              </a:buClr>
              <a:buFontTx/>
              <a:buChar char="–"/>
            </a:pPr>
            <a:endParaRPr lang="pt-BR" sz="2400" dirty="0"/>
          </a:p>
          <a:p>
            <a:pPr marL="287338" indent="-287338">
              <a:lnSpc>
                <a:spcPct val="90000"/>
              </a:lnSpc>
              <a:spcBef>
                <a:spcPct val="25000"/>
              </a:spcBef>
              <a:buClr>
                <a:srgbClr val="808EC8"/>
              </a:buClr>
              <a:buSzPct val="75000"/>
              <a:buFont typeface="Wingdings" pitchFamily="2" charset="2"/>
              <a:buChar char="l"/>
            </a:pPr>
            <a:endParaRPr lang="pt-BR" sz="2400" b="1" dirty="0"/>
          </a:p>
          <a:p>
            <a:pPr marL="287338" indent="-287338">
              <a:lnSpc>
                <a:spcPct val="90000"/>
              </a:lnSpc>
              <a:spcBef>
                <a:spcPct val="25000"/>
              </a:spcBef>
              <a:buClr>
                <a:srgbClr val="808EC8"/>
              </a:buClr>
              <a:buSzPct val="75000"/>
              <a:buFont typeface="Wingdings" pitchFamily="2" charset="2"/>
              <a:buChar char="l"/>
            </a:pPr>
            <a:endParaRPr lang="pt-BR" sz="2400" b="1" dirty="0"/>
          </a:p>
          <a:p>
            <a:pPr marL="287338" indent="-287338">
              <a:lnSpc>
                <a:spcPct val="90000"/>
              </a:lnSpc>
              <a:spcBef>
                <a:spcPct val="25000"/>
              </a:spcBef>
              <a:buClr>
                <a:srgbClr val="808EC8"/>
              </a:buClr>
              <a:buSzPct val="75000"/>
              <a:buFont typeface="Wingdings" pitchFamily="2" charset="2"/>
              <a:buChar char="l"/>
            </a:pPr>
            <a:endParaRPr lang="pt-BR" sz="2400" b="1" dirty="0"/>
          </a:p>
        </p:txBody>
      </p:sp>
      <p:sp>
        <p:nvSpPr>
          <p:cNvPr id="263171" name="Oval 3"/>
          <p:cNvSpPr>
            <a:spLocks noChangeArrowheads="1"/>
          </p:cNvSpPr>
          <p:nvPr/>
        </p:nvSpPr>
        <p:spPr bwMode="auto">
          <a:xfrm>
            <a:off x="3473449" y="3165185"/>
            <a:ext cx="865188" cy="909638"/>
          </a:xfrm>
          <a:prstGeom prst="ellipse">
            <a:avLst/>
          </a:prstGeom>
          <a:gradFill rotWithShape="0">
            <a:gsLst>
              <a:gs pos="0">
                <a:srgbClr val="FFFF66"/>
              </a:gs>
              <a:gs pos="100000">
                <a:srgbClr val="003366"/>
              </a:gs>
            </a:gsLst>
            <a:lin ang="27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63172" name="Oval 4"/>
          <p:cNvSpPr>
            <a:spLocks noChangeArrowheads="1"/>
          </p:cNvSpPr>
          <p:nvPr/>
        </p:nvSpPr>
        <p:spPr bwMode="auto">
          <a:xfrm>
            <a:off x="3450358" y="2117653"/>
            <a:ext cx="863600" cy="909638"/>
          </a:xfrm>
          <a:prstGeom prst="ellipse">
            <a:avLst/>
          </a:prstGeom>
          <a:gradFill rotWithShape="0">
            <a:gsLst>
              <a:gs pos="0">
                <a:srgbClr val="FFFF66"/>
              </a:gs>
              <a:gs pos="100000">
                <a:srgbClr val="003366"/>
              </a:gs>
            </a:gsLst>
            <a:lin ang="27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graphicFrame>
        <p:nvGraphicFramePr>
          <p:cNvPr id="263173" name="Object 5"/>
          <p:cNvGraphicFramePr>
            <a:graphicFrameLocks noChangeAspect="1"/>
          </p:cNvGraphicFramePr>
          <p:nvPr>
            <p:extLst>
              <p:ext uri="{D42A27DB-BD31-4B8C-83A1-F6EECF244321}">
                <p14:modId xmlns:p14="http://schemas.microsoft.com/office/powerpoint/2010/main" val="2695205011"/>
              </p:ext>
            </p:extLst>
          </p:nvPr>
        </p:nvGraphicFramePr>
        <p:xfrm>
          <a:off x="70644" y="2088933"/>
          <a:ext cx="1668462" cy="1727200"/>
        </p:xfrm>
        <a:graphic>
          <a:graphicData uri="http://schemas.openxmlformats.org/presentationml/2006/ole">
            <mc:AlternateContent xmlns:mc="http://schemas.openxmlformats.org/markup-compatibility/2006">
              <mc:Choice xmlns:v="urn:schemas-microsoft-com:vml" Requires="v">
                <p:oleObj spid="_x0000_s3450" name="Clip" r:id="rId4" imgW="3473280" imgH="3472920" progId="MS_ClipArt_Gallery.2">
                  <p:embed/>
                </p:oleObj>
              </mc:Choice>
              <mc:Fallback>
                <p:oleObj name="Clip" r:id="rId4" imgW="3473280" imgH="3472920" progId="MS_ClipArt_Gallery.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644" y="2088933"/>
                        <a:ext cx="1668462" cy="172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63174" name="AutoShape 6"/>
          <p:cNvSpPr>
            <a:spLocks noChangeArrowheads="1"/>
          </p:cNvSpPr>
          <p:nvPr/>
        </p:nvSpPr>
        <p:spPr bwMode="auto">
          <a:xfrm flipH="1">
            <a:off x="7192818" y="1844098"/>
            <a:ext cx="1079500" cy="750888"/>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33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63175" name="AutoShape 7"/>
          <p:cNvSpPr>
            <a:spLocks noChangeArrowheads="1"/>
          </p:cNvSpPr>
          <p:nvPr/>
        </p:nvSpPr>
        <p:spPr bwMode="auto">
          <a:xfrm flipH="1">
            <a:off x="7224654" y="2524052"/>
            <a:ext cx="1077912" cy="750887"/>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33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63176" name="AutoShape 8"/>
          <p:cNvSpPr>
            <a:spLocks noChangeArrowheads="1"/>
          </p:cNvSpPr>
          <p:nvPr/>
        </p:nvSpPr>
        <p:spPr bwMode="auto">
          <a:xfrm flipH="1">
            <a:off x="7224654" y="3165185"/>
            <a:ext cx="1079500" cy="750887"/>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33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63177" name="AutoShape 9"/>
          <p:cNvSpPr>
            <a:spLocks noChangeArrowheads="1"/>
          </p:cNvSpPr>
          <p:nvPr/>
        </p:nvSpPr>
        <p:spPr bwMode="auto">
          <a:xfrm flipH="1">
            <a:off x="7226241" y="3860581"/>
            <a:ext cx="1077913" cy="750887"/>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33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63178" name="Oval 10"/>
          <p:cNvSpPr>
            <a:spLocks noChangeArrowheads="1"/>
          </p:cNvSpPr>
          <p:nvPr/>
        </p:nvSpPr>
        <p:spPr bwMode="auto">
          <a:xfrm>
            <a:off x="5968083" y="1614414"/>
            <a:ext cx="865187" cy="909638"/>
          </a:xfrm>
          <a:prstGeom prst="ellipse">
            <a:avLst/>
          </a:prstGeom>
          <a:gradFill rotWithShape="0">
            <a:gsLst>
              <a:gs pos="0">
                <a:srgbClr val="FFFF66"/>
              </a:gs>
              <a:gs pos="100000">
                <a:srgbClr val="003366"/>
              </a:gs>
            </a:gsLst>
            <a:lin ang="27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63179" name="Oval 11"/>
          <p:cNvSpPr>
            <a:spLocks noChangeArrowheads="1"/>
          </p:cNvSpPr>
          <p:nvPr/>
        </p:nvSpPr>
        <p:spPr bwMode="auto">
          <a:xfrm>
            <a:off x="5968083" y="2313780"/>
            <a:ext cx="863600" cy="909638"/>
          </a:xfrm>
          <a:prstGeom prst="ellipse">
            <a:avLst/>
          </a:prstGeom>
          <a:gradFill rotWithShape="0">
            <a:gsLst>
              <a:gs pos="0">
                <a:srgbClr val="FFFF66"/>
              </a:gs>
              <a:gs pos="100000">
                <a:srgbClr val="003366"/>
              </a:gs>
            </a:gsLst>
            <a:lin ang="27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63180" name="Oval 12"/>
          <p:cNvSpPr>
            <a:spLocks noChangeArrowheads="1"/>
          </p:cNvSpPr>
          <p:nvPr/>
        </p:nvSpPr>
        <p:spPr bwMode="auto">
          <a:xfrm>
            <a:off x="6000470" y="3031694"/>
            <a:ext cx="865188" cy="909638"/>
          </a:xfrm>
          <a:prstGeom prst="ellipse">
            <a:avLst/>
          </a:prstGeom>
          <a:gradFill rotWithShape="0">
            <a:gsLst>
              <a:gs pos="0">
                <a:srgbClr val="FFFF66"/>
              </a:gs>
              <a:gs pos="100000">
                <a:srgbClr val="003366"/>
              </a:gs>
            </a:gsLst>
            <a:lin ang="27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63181" name="Oval 13"/>
          <p:cNvSpPr>
            <a:spLocks noChangeArrowheads="1"/>
          </p:cNvSpPr>
          <p:nvPr/>
        </p:nvSpPr>
        <p:spPr bwMode="auto">
          <a:xfrm>
            <a:off x="6000471" y="3717271"/>
            <a:ext cx="865187" cy="909637"/>
          </a:xfrm>
          <a:prstGeom prst="ellipse">
            <a:avLst/>
          </a:prstGeom>
          <a:gradFill rotWithShape="0">
            <a:gsLst>
              <a:gs pos="0">
                <a:srgbClr val="FFFF66"/>
              </a:gs>
              <a:gs pos="100000">
                <a:srgbClr val="003366"/>
              </a:gs>
            </a:gsLst>
            <a:lin ang="27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63182" name="AutoShape 14"/>
          <p:cNvSpPr>
            <a:spLocks noChangeArrowheads="1"/>
          </p:cNvSpPr>
          <p:nvPr/>
        </p:nvSpPr>
        <p:spPr bwMode="auto">
          <a:xfrm flipH="1">
            <a:off x="4524823" y="1810544"/>
            <a:ext cx="1079500" cy="750888"/>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0099">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63183" name="AutoShape 15"/>
          <p:cNvSpPr>
            <a:spLocks noChangeArrowheads="1"/>
          </p:cNvSpPr>
          <p:nvPr/>
        </p:nvSpPr>
        <p:spPr bwMode="auto">
          <a:xfrm flipH="1">
            <a:off x="4506673" y="2472531"/>
            <a:ext cx="1077913" cy="750887"/>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0099">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63184" name="AutoShape 16"/>
          <p:cNvSpPr>
            <a:spLocks noChangeArrowheads="1"/>
          </p:cNvSpPr>
          <p:nvPr/>
        </p:nvSpPr>
        <p:spPr bwMode="auto">
          <a:xfrm flipH="1">
            <a:off x="4522249" y="3084150"/>
            <a:ext cx="1079500" cy="750887"/>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0099">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63185" name="AutoShape 17"/>
          <p:cNvSpPr>
            <a:spLocks noChangeArrowheads="1"/>
          </p:cNvSpPr>
          <p:nvPr/>
        </p:nvSpPr>
        <p:spPr bwMode="auto">
          <a:xfrm flipH="1">
            <a:off x="4513174" y="3700966"/>
            <a:ext cx="1077912" cy="750887"/>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0099">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63186" name="AutoShape 18"/>
          <p:cNvSpPr>
            <a:spLocks noChangeArrowheads="1"/>
          </p:cNvSpPr>
          <p:nvPr/>
        </p:nvSpPr>
        <p:spPr bwMode="auto">
          <a:xfrm flipH="1">
            <a:off x="2067353" y="3096348"/>
            <a:ext cx="1339850" cy="750888"/>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A4ACFA">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 name="Rectangle 5"/>
          <p:cNvSpPr>
            <a:spLocks noChangeArrowheads="1"/>
          </p:cNvSpPr>
          <p:nvPr/>
        </p:nvSpPr>
        <p:spPr bwMode="auto">
          <a:xfrm>
            <a:off x="3021831" y="251582"/>
            <a:ext cx="5892504" cy="609600"/>
          </a:xfrm>
          <a:prstGeom prst="rect">
            <a:avLst/>
          </a:prstGeom>
          <a:noFill/>
          <a:ln>
            <a:noFill/>
          </a:ln>
          <a:effectLst/>
          <a:extLst/>
        </p:spPr>
        <p:txBody>
          <a:bodyPr anchor="ctr"/>
          <a:lstStyle/>
          <a:p>
            <a:pPr defTabSz="785813" eaLnBrk="0" hangingPunct="0">
              <a:lnSpc>
                <a:spcPct val="90000"/>
              </a:lnSpc>
            </a:pPr>
            <a:r>
              <a:rPr lang="pt-BR" sz="3200" b="1" dirty="0">
                <a:solidFill>
                  <a:schemeClr val="tx1">
                    <a:lumMod val="75000"/>
                    <a:lumOff val="25000"/>
                  </a:schemeClr>
                </a:solidFill>
              </a:rPr>
              <a:t>Avaliação de Controles Internos</a:t>
            </a:r>
          </a:p>
        </p:txBody>
      </p:sp>
      <p:sp>
        <p:nvSpPr>
          <p:cNvPr id="30" name="AutoShape 18"/>
          <p:cNvSpPr>
            <a:spLocks noChangeArrowheads="1"/>
          </p:cNvSpPr>
          <p:nvPr/>
        </p:nvSpPr>
        <p:spPr bwMode="auto">
          <a:xfrm flipH="1">
            <a:off x="2067353" y="2201645"/>
            <a:ext cx="1339850" cy="750888"/>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A4ACFA">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5" name="CaixaDeTexto 4"/>
          <p:cNvSpPr txBox="1"/>
          <p:nvPr/>
        </p:nvSpPr>
        <p:spPr>
          <a:xfrm>
            <a:off x="1874009" y="5196357"/>
            <a:ext cx="1533194" cy="923330"/>
          </a:xfrm>
          <a:prstGeom prst="rect">
            <a:avLst/>
          </a:prstGeom>
          <a:noFill/>
        </p:spPr>
        <p:txBody>
          <a:bodyPr wrap="square" rtlCol="0">
            <a:spAutoFit/>
          </a:bodyPr>
          <a:lstStyle/>
          <a:p>
            <a:pPr algn="ctr"/>
            <a:r>
              <a:rPr lang="pt-BR" b="1" dirty="0" smtClean="0"/>
              <a:t>Planos de</a:t>
            </a:r>
          </a:p>
          <a:p>
            <a:pPr algn="ctr"/>
            <a:r>
              <a:rPr lang="pt-BR" b="1" dirty="0" smtClean="0"/>
              <a:t>Ação</a:t>
            </a:r>
            <a:endParaRPr lang="pt-BR" b="1" dirty="0"/>
          </a:p>
          <a:p>
            <a:pPr algn="ctr"/>
            <a:endParaRPr lang="pt-BR" dirty="0"/>
          </a:p>
        </p:txBody>
      </p:sp>
      <p:sp>
        <p:nvSpPr>
          <p:cNvPr id="6" name="CaixaDeTexto 5"/>
          <p:cNvSpPr txBox="1"/>
          <p:nvPr/>
        </p:nvSpPr>
        <p:spPr>
          <a:xfrm>
            <a:off x="4547110" y="5108727"/>
            <a:ext cx="1134478" cy="923330"/>
          </a:xfrm>
          <a:prstGeom prst="rect">
            <a:avLst/>
          </a:prstGeom>
          <a:noFill/>
        </p:spPr>
        <p:txBody>
          <a:bodyPr wrap="none" rtlCol="0">
            <a:spAutoFit/>
          </a:bodyPr>
          <a:lstStyle/>
          <a:p>
            <a:pPr algn="ctr"/>
            <a:r>
              <a:rPr lang="pt-BR" b="1" dirty="0"/>
              <a:t>Riscos </a:t>
            </a:r>
            <a:endParaRPr lang="pt-BR" b="1" dirty="0" smtClean="0"/>
          </a:p>
          <a:p>
            <a:pPr algn="ctr"/>
            <a:r>
              <a:rPr lang="pt-BR" b="1" dirty="0" smtClean="0"/>
              <a:t>Residuais</a:t>
            </a:r>
            <a:endParaRPr lang="pt-BR" b="1" dirty="0"/>
          </a:p>
          <a:p>
            <a:endParaRPr lang="pt-BR" dirty="0"/>
          </a:p>
        </p:txBody>
      </p:sp>
      <p:sp>
        <p:nvSpPr>
          <p:cNvPr id="7" name="CaixaDeTexto 6"/>
          <p:cNvSpPr txBox="1"/>
          <p:nvPr/>
        </p:nvSpPr>
        <p:spPr>
          <a:xfrm>
            <a:off x="7377038" y="5138236"/>
            <a:ext cx="1104020" cy="923330"/>
          </a:xfrm>
          <a:prstGeom prst="rect">
            <a:avLst/>
          </a:prstGeom>
          <a:noFill/>
        </p:spPr>
        <p:txBody>
          <a:bodyPr wrap="none" rtlCol="0">
            <a:spAutoFit/>
          </a:bodyPr>
          <a:lstStyle/>
          <a:p>
            <a:pPr algn="ctr" eaLnBrk="0" hangingPunct="0"/>
            <a:r>
              <a:rPr lang="pt-BR" b="1" dirty="0" smtClean="0"/>
              <a:t>Riscos</a:t>
            </a:r>
          </a:p>
          <a:p>
            <a:pPr algn="ctr" eaLnBrk="0" hangingPunct="0"/>
            <a:r>
              <a:rPr lang="pt-BR" b="1" dirty="0" smtClean="0"/>
              <a:t>Inerentes</a:t>
            </a:r>
          </a:p>
          <a:p>
            <a:pPr algn="ctr"/>
            <a:endParaRPr lang="pt-BR" dirty="0"/>
          </a:p>
        </p:txBody>
      </p:sp>
      <p:sp>
        <p:nvSpPr>
          <p:cNvPr id="8" name="CaixaDeTexto 7"/>
          <p:cNvSpPr txBox="1"/>
          <p:nvPr/>
        </p:nvSpPr>
        <p:spPr>
          <a:xfrm>
            <a:off x="5795293" y="5108727"/>
            <a:ext cx="1275542" cy="646331"/>
          </a:xfrm>
          <a:prstGeom prst="rect">
            <a:avLst/>
          </a:prstGeom>
          <a:noFill/>
        </p:spPr>
        <p:txBody>
          <a:bodyPr wrap="none" rtlCol="0">
            <a:spAutoFit/>
          </a:bodyPr>
          <a:lstStyle/>
          <a:p>
            <a:r>
              <a:rPr lang="pt-BR" b="1" dirty="0"/>
              <a:t>Sistema </a:t>
            </a:r>
            <a:r>
              <a:rPr lang="pt-BR" b="1" dirty="0" smtClean="0"/>
              <a:t>de</a:t>
            </a:r>
          </a:p>
          <a:p>
            <a:r>
              <a:rPr lang="pt-BR" b="1" dirty="0" smtClean="0"/>
              <a:t> Controle</a:t>
            </a:r>
            <a:endParaRPr lang="pt-BR" dirty="0"/>
          </a:p>
        </p:txBody>
      </p:sp>
      <p:sp>
        <p:nvSpPr>
          <p:cNvPr id="9" name="CaixaDeTexto 8"/>
          <p:cNvSpPr txBox="1"/>
          <p:nvPr/>
        </p:nvSpPr>
        <p:spPr>
          <a:xfrm>
            <a:off x="3268020" y="5138236"/>
            <a:ext cx="1172116" cy="923330"/>
          </a:xfrm>
          <a:prstGeom prst="rect">
            <a:avLst/>
          </a:prstGeom>
          <a:noFill/>
        </p:spPr>
        <p:txBody>
          <a:bodyPr wrap="none" rtlCol="0">
            <a:spAutoFit/>
          </a:bodyPr>
          <a:lstStyle/>
          <a:p>
            <a:r>
              <a:rPr lang="pt-BR" b="1" dirty="0" smtClean="0"/>
              <a:t>Controles </a:t>
            </a:r>
          </a:p>
          <a:p>
            <a:r>
              <a:rPr lang="pt-BR" b="1" dirty="0" smtClean="0"/>
              <a:t>Adicionais</a:t>
            </a:r>
            <a:endParaRPr lang="pt-BR" b="1" dirty="0"/>
          </a:p>
          <a:p>
            <a:endParaRPr lang="pt-BR" dirty="0"/>
          </a:p>
        </p:txBody>
      </p:sp>
      <p:sp>
        <p:nvSpPr>
          <p:cNvPr id="10" name="CaixaDeTexto 9"/>
          <p:cNvSpPr txBox="1"/>
          <p:nvPr/>
        </p:nvSpPr>
        <p:spPr>
          <a:xfrm>
            <a:off x="49017" y="4063545"/>
            <a:ext cx="1620299" cy="1477328"/>
          </a:xfrm>
          <a:prstGeom prst="rect">
            <a:avLst/>
          </a:prstGeom>
          <a:solidFill>
            <a:schemeClr val="bg1">
              <a:lumMod val="85000"/>
            </a:schemeClr>
          </a:solidFill>
          <a:ln>
            <a:solidFill>
              <a:srgbClr val="00B0F0"/>
            </a:solidFill>
          </a:ln>
        </p:spPr>
        <p:txBody>
          <a:bodyPr wrap="square" rtlCol="0">
            <a:spAutoFit/>
          </a:bodyPr>
          <a:lstStyle/>
          <a:p>
            <a:pPr algn="ctr" eaLnBrk="0" hangingPunct="0"/>
            <a:r>
              <a:rPr lang="pt-BR" b="1" dirty="0"/>
              <a:t>Riscos</a:t>
            </a:r>
          </a:p>
          <a:p>
            <a:pPr algn="ctr" eaLnBrk="0" hangingPunct="0"/>
            <a:r>
              <a:rPr lang="pt-BR" b="1" dirty="0"/>
              <a:t>Tratados</a:t>
            </a:r>
          </a:p>
          <a:p>
            <a:pPr algn="ctr" eaLnBrk="0" hangingPunct="0"/>
            <a:r>
              <a:rPr lang="pt-BR" b="1" dirty="0"/>
              <a:t>e</a:t>
            </a:r>
          </a:p>
          <a:p>
            <a:pPr algn="ctr" eaLnBrk="0" hangingPunct="0"/>
            <a:r>
              <a:rPr lang="pt-BR" b="1" dirty="0"/>
              <a:t>Monitorados</a:t>
            </a:r>
          </a:p>
          <a:p>
            <a:endParaRPr lang="pt-BR" dirty="0"/>
          </a:p>
        </p:txBody>
      </p:sp>
    </p:spTree>
    <p:extLst>
      <p:ext uri="{BB962C8B-B14F-4D97-AF65-F5344CB8AC3E}">
        <p14:creationId xmlns:p14="http://schemas.microsoft.com/office/powerpoint/2010/main" val="29644573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9" name="Rectangle 3"/>
          <p:cNvSpPr>
            <a:spLocks noGrp="1" noChangeArrowheads="1"/>
          </p:cNvSpPr>
          <p:nvPr>
            <p:ph idx="1"/>
          </p:nvPr>
        </p:nvSpPr>
        <p:spPr>
          <a:xfrm>
            <a:off x="755576" y="2996952"/>
            <a:ext cx="7520940" cy="2592288"/>
          </a:xfrm>
          <a:solidFill>
            <a:schemeClr val="bg1">
              <a:lumMod val="95000"/>
            </a:schemeClr>
          </a:solidFill>
          <a:ln>
            <a:solidFill>
              <a:srgbClr val="00B0F0"/>
            </a:solidFill>
          </a:ln>
        </p:spPr>
        <p:txBody>
          <a:bodyPr>
            <a:normAutofit/>
          </a:bodyPr>
          <a:lstStyle/>
          <a:p>
            <a:pPr algn="just" eaLnBrk="0" hangingPunct="0">
              <a:lnSpc>
                <a:spcPct val="100000"/>
              </a:lnSpc>
              <a:spcBef>
                <a:spcPct val="0"/>
              </a:spcBef>
              <a:buClrTx/>
              <a:buSzTx/>
              <a:buFontTx/>
              <a:buNone/>
            </a:pPr>
            <a:r>
              <a:rPr lang="pt-BR" altLang="en-US" sz="2400" b="1" dirty="0">
                <a:solidFill>
                  <a:srgbClr val="0070C0"/>
                </a:solidFill>
              </a:rPr>
              <a:t>  </a:t>
            </a:r>
            <a:endParaRPr lang="pt-BR" altLang="en-US" sz="2400" b="1" dirty="0" smtClean="0">
              <a:solidFill>
                <a:srgbClr val="0070C0"/>
              </a:solidFill>
            </a:endParaRPr>
          </a:p>
          <a:p>
            <a:pPr algn="just" eaLnBrk="0" hangingPunct="0">
              <a:lnSpc>
                <a:spcPct val="100000"/>
              </a:lnSpc>
              <a:spcBef>
                <a:spcPct val="0"/>
              </a:spcBef>
              <a:buClrTx/>
              <a:buSzTx/>
              <a:buFontTx/>
              <a:buNone/>
            </a:pPr>
            <a:endParaRPr lang="pt-BR" altLang="en-US" sz="2400" b="1" dirty="0" smtClean="0">
              <a:solidFill>
                <a:srgbClr val="0070C0"/>
              </a:solidFill>
            </a:endParaRPr>
          </a:p>
          <a:p>
            <a:pPr algn="ctr" eaLnBrk="0" hangingPunct="0">
              <a:lnSpc>
                <a:spcPct val="100000"/>
              </a:lnSpc>
              <a:spcBef>
                <a:spcPct val="0"/>
              </a:spcBef>
              <a:buClrTx/>
              <a:buSzTx/>
              <a:buFontTx/>
              <a:buNone/>
            </a:pPr>
            <a:r>
              <a:rPr lang="pt-BR" altLang="en-US" sz="2800" b="1" dirty="0" smtClean="0">
                <a:solidFill>
                  <a:srgbClr val="0070C0"/>
                </a:solidFill>
              </a:rPr>
              <a:t>Facilitação </a:t>
            </a:r>
            <a:r>
              <a:rPr lang="pt-BR" altLang="en-US" sz="2800" b="1" dirty="0">
                <a:solidFill>
                  <a:srgbClr val="0070C0"/>
                </a:solidFill>
              </a:rPr>
              <a:t>na melhoria contínua </a:t>
            </a:r>
            <a:r>
              <a:rPr lang="pt-BR" altLang="en-US" sz="2800" b="1" dirty="0" smtClean="0">
                <a:solidFill>
                  <a:srgbClr val="0070C0"/>
                </a:solidFill>
              </a:rPr>
              <a:t>do gerenciamento </a:t>
            </a:r>
            <a:r>
              <a:rPr lang="pt-BR" altLang="en-US" sz="2800" b="1" dirty="0">
                <a:solidFill>
                  <a:srgbClr val="0070C0"/>
                </a:solidFill>
              </a:rPr>
              <a:t>de </a:t>
            </a:r>
            <a:r>
              <a:rPr lang="pt-BR" altLang="en-US" sz="2800" b="1" dirty="0" smtClean="0">
                <a:solidFill>
                  <a:srgbClr val="0070C0"/>
                </a:solidFill>
              </a:rPr>
              <a:t>riscos </a:t>
            </a:r>
            <a:r>
              <a:rPr lang="pt-BR" altLang="en-US" sz="2800" b="1" dirty="0">
                <a:solidFill>
                  <a:srgbClr val="0070C0"/>
                </a:solidFill>
              </a:rPr>
              <a:t>e aculturamento da metodologia no dia-a-dia </a:t>
            </a:r>
            <a:r>
              <a:rPr lang="pt-BR" altLang="en-US" sz="2800" b="1" dirty="0" smtClean="0">
                <a:solidFill>
                  <a:srgbClr val="0070C0"/>
                </a:solidFill>
              </a:rPr>
              <a:t>da organização</a:t>
            </a:r>
          </a:p>
          <a:p>
            <a:pPr algn="ctr" eaLnBrk="0" hangingPunct="0">
              <a:lnSpc>
                <a:spcPct val="100000"/>
              </a:lnSpc>
              <a:spcBef>
                <a:spcPct val="0"/>
              </a:spcBef>
              <a:buClrTx/>
              <a:buSzTx/>
              <a:buFontTx/>
              <a:buNone/>
            </a:pPr>
            <a:endParaRPr lang="pt-BR" altLang="en-US" sz="2800" b="1" dirty="0">
              <a:solidFill>
                <a:srgbClr val="0070C0"/>
              </a:solidFill>
            </a:endParaRPr>
          </a:p>
          <a:p>
            <a:endParaRPr lang="en-US" sz="2400" b="1" dirty="0">
              <a:solidFill>
                <a:srgbClr val="0070C0"/>
              </a:solidFill>
            </a:endParaRPr>
          </a:p>
        </p:txBody>
      </p:sp>
      <p:sp>
        <p:nvSpPr>
          <p:cNvPr id="2" name="CaixaDeTexto 1"/>
          <p:cNvSpPr txBox="1"/>
          <p:nvPr/>
        </p:nvSpPr>
        <p:spPr>
          <a:xfrm>
            <a:off x="5436096" y="481309"/>
            <a:ext cx="3318537" cy="535531"/>
          </a:xfrm>
          <a:prstGeom prst="rect">
            <a:avLst/>
          </a:prstGeom>
          <a:noFill/>
        </p:spPr>
        <p:txBody>
          <a:bodyPr wrap="none" rtlCol="0">
            <a:spAutoFit/>
          </a:bodyPr>
          <a:lstStyle/>
          <a:p>
            <a:pPr defTabSz="785813" eaLnBrk="0" hangingPunct="0">
              <a:lnSpc>
                <a:spcPct val="90000"/>
              </a:lnSpc>
            </a:pPr>
            <a:r>
              <a:rPr lang="pt-BR" sz="3200" b="1" dirty="0">
                <a:solidFill>
                  <a:schemeClr val="tx1">
                    <a:lumMod val="75000"/>
                    <a:lumOff val="25000"/>
                  </a:schemeClr>
                </a:solidFill>
              </a:rPr>
              <a:t>Objetivo Principal</a:t>
            </a:r>
          </a:p>
        </p:txBody>
      </p:sp>
      <p:sp>
        <p:nvSpPr>
          <p:cNvPr id="5" name="AutoShape 3"/>
          <p:cNvSpPr>
            <a:spLocks noChangeArrowheads="1"/>
          </p:cNvSpPr>
          <p:nvPr/>
        </p:nvSpPr>
        <p:spPr bwMode="auto">
          <a:xfrm>
            <a:off x="251520" y="260648"/>
            <a:ext cx="2547525" cy="936104"/>
          </a:xfrm>
          <a:prstGeom prst="chevron">
            <a:avLst>
              <a:gd name="adj" fmla="val 30165"/>
            </a:avLst>
          </a:prstGeom>
          <a:solidFill>
            <a:schemeClr val="bg1">
              <a:lumMod val="85000"/>
            </a:schemeClr>
          </a:solidFill>
          <a:ln>
            <a:solidFill>
              <a:schemeClr val="accent3">
                <a:lumMod val="60000"/>
                <a:lumOff val="40000"/>
              </a:schemeClr>
            </a:solidFill>
          </a:ln>
          <a:effectLst/>
          <a:extLst/>
        </p:spPr>
        <p:txBody>
          <a:bodyPr wrap="none" anchor="ctr"/>
          <a:lstStyle/>
          <a:p>
            <a:pPr marL="174625" algn="ctr">
              <a:spcBef>
                <a:spcPct val="0"/>
              </a:spcBef>
            </a:pPr>
            <a:r>
              <a:rPr lang="pt-BR" altLang="en-US" sz="2400" b="1" dirty="0" smtClean="0">
                <a:solidFill>
                  <a:schemeClr val="tx1">
                    <a:lumMod val="75000"/>
                    <a:lumOff val="25000"/>
                  </a:schemeClr>
                </a:solidFill>
              </a:rPr>
              <a:t>Planos de </a:t>
            </a:r>
          </a:p>
          <a:p>
            <a:pPr marL="174625" algn="ctr">
              <a:spcBef>
                <a:spcPct val="0"/>
              </a:spcBef>
            </a:pPr>
            <a:r>
              <a:rPr lang="pt-BR" altLang="en-US" sz="2400" b="1" dirty="0" smtClean="0">
                <a:solidFill>
                  <a:schemeClr val="tx1">
                    <a:lumMod val="75000"/>
                    <a:lumOff val="25000"/>
                  </a:schemeClr>
                </a:solidFill>
              </a:rPr>
              <a:t>Ação</a:t>
            </a:r>
            <a:endParaRPr lang="pt-BR" altLang="en-US" sz="2400" b="1" dirty="0">
              <a:solidFill>
                <a:schemeClr val="tx1">
                  <a:lumMod val="75000"/>
                  <a:lumOff val="25000"/>
                </a:schemeClr>
              </a:solidFill>
            </a:endParaRPr>
          </a:p>
        </p:txBody>
      </p:sp>
    </p:spTree>
    <p:extLst>
      <p:ext uri="{BB962C8B-B14F-4D97-AF65-F5344CB8AC3E}">
        <p14:creationId xmlns:p14="http://schemas.microsoft.com/office/powerpoint/2010/main" val="8385535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3" name="Rectangle 3"/>
          <p:cNvSpPr>
            <a:spLocks noChangeArrowheads="1"/>
          </p:cNvSpPr>
          <p:nvPr/>
        </p:nvSpPr>
        <p:spPr bwMode="auto">
          <a:xfrm>
            <a:off x="-55607" y="476672"/>
            <a:ext cx="9145016" cy="432048"/>
          </a:xfrm>
          <a:prstGeom prst="rect">
            <a:avLst/>
          </a:prstGeom>
          <a:noFill/>
          <a:ln>
            <a:noFill/>
          </a:ln>
          <a:effectLst/>
          <a:extLst/>
        </p:spPr>
        <p:txBody>
          <a:bodyPr anchor="ctr"/>
          <a:lstStyle/>
          <a:p>
            <a:pPr defTabSz="785813" eaLnBrk="0" hangingPunct="0">
              <a:lnSpc>
                <a:spcPct val="90000"/>
              </a:lnSpc>
            </a:pPr>
            <a:r>
              <a:rPr lang="pt-BR" altLang="en-US" sz="3200" b="1" dirty="0" smtClean="0">
                <a:solidFill>
                  <a:schemeClr val="tx1">
                    <a:lumMod val="75000"/>
                    <a:lumOff val="25000"/>
                  </a:schemeClr>
                </a:solidFill>
              </a:rPr>
              <a:t>                          Tratamento dos riscos de integridade</a:t>
            </a:r>
          </a:p>
          <a:p>
            <a:pPr defTabSz="785813" eaLnBrk="0" hangingPunct="0">
              <a:lnSpc>
                <a:spcPct val="90000"/>
              </a:lnSpc>
            </a:pPr>
            <a:r>
              <a:rPr lang="pt-BR" altLang="en-US" sz="3200" b="1" dirty="0" smtClean="0">
                <a:solidFill>
                  <a:schemeClr val="tx1">
                    <a:lumMod val="75000"/>
                    <a:lumOff val="25000"/>
                  </a:schemeClr>
                </a:solidFill>
              </a:rPr>
              <a:t>                                     </a:t>
            </a:r>
            <a:r>
              <a:rPr lang="pt-BR" altLang="en-US" sz="3200" b="1" dirty="0" smtClean="0">
                <a:solidFill>
                  <a:schemeClr val="tx1">
                    <a:lumMod val="75000"/>
                    <a:lumOff val="25000"/>
                  </a:schemeClr>
                </a:solidFill>
              </a:rPr>
              <a:t>Ações </a:t>
            </a:r>
            <a:r>
              <a:rPr lang="pt-BR" altLang="en-US" sz="3200" b="1" dirty="0" smtClean="0">
                <a:solidFill>
                  <a:schemeClr val="tx1">
                    <a:lumMod val="75000"/>
                    <a:lumOff val="25000"/>
                  </a:schemeClr>
                </a:solidFill>
              </a:rPr>
              <a:t>mitigatórias</a:t>
            </a:r>
            <a:endParaRPr lang="pt-BR" altLang="en-US" sz="3200" b="1" dirty="0">
              <a:solidFill>
                <a:schemeClr val="tx1">
                  <a:lumMod val="75000"/>
                  <a:lumOff val="25000"/>
                </a:schemeClr>
              </a:solidFill>
            </a:endParaRPr>
          </a:p>
        </p:txBody>
      </p:sp>
      <p:sp>
        <p:nvSpPr>
          <p:cNvPr id="6" name="CaixaDeTexto 5"/>
          <p:cNvSpPr txBox="1"/>
          <p:nvPr/>
        </p:nvSpPr>
        <p:spPr>
          <a:xfrm>
            <a:off x="395536" y="1484784"/>
            <a:ext cx="8356741" cy="6740307"/>
          </a:xfrm>
          <a:prstGeom prst="rect">
            <a:avLst/>
          </a:prstGeom>
          <a:noFill/>
        </p:spPr>
        <p:txBody>
          <a:bodyPr wrap="square" rtlCol="0">
            <a:spAutoFit/>
          </a:bodyPr>
          <a:lstStyle/>
          <a:p>
            <a:pPr marL="285750" indent="-285750">
              <a:buFont typeface="Wingdings" panose="05000000000000000000" pitchFamily="2" charset="2"/>
              <a:buChar char="ü"/>
            </a:pPr>
            <a:r>
              <a:rPr lang="pt-BR" b="1" dirty="0" smtClean="0">
                <a:solidFill>
                  <a:srgbClr val="0070C0"/>
                </a:solidFill>
              </a:rPr>
              <a:t>Publicação de informações relevantes no endereço eletrônico;</a:t>
            </a:r>
          </a:p>
          <a:p>
            <a:pPr marL="285750" indent="-285750">
              <a:buFont typeface="Wingdings" panose="05000000000000000000" pitchFamily="2" charset="2"/>
              <a:buChar char="ü"/>
            </a:pPr>
            <a:endParaRPr lang="pt-BR" b="1" dirty="0">
              <a:solidFill>
                <a:srgbClr val="0070C0"/>
              </a:solidFill>
            </a:endParaRPr>
          </a:p>
          <a:p>
            <a:pPr marL="285750" indent="-285750">
              <a:buFont typeface="Wingdings" panose="05000000000000000000" pitchFamily="2" charset="2"/>
              <a:buChar char="ü"/>
            </a:pPr>
            <a:r>
              <a:rPr lang="pt-BR" b="1" dirty="0" smtClean="0">
                <a:solidFill>
                  <a:srgbClr val="0070C0"/>
                </a:solidFill>
              </a:rPr>
              <a:t>Políticas, normas e procedimentos internos;</a:t>
            </a:r>
          </a:p>
          <a:p>
            <a:pPr marL="285750" indent="-285750">
              <a:buFont typeface="Wingdings" panose="05000000000000000000" pitchFamily="2" charset="2"/>
              <a:buChar char="ü"/>
            </a:pPr>
            <a:endParaRPr lang="pt-BR" b="1" dirty="0">
              <a:solidFill>
                <a:srgbClr val="0070C0"/>
              </a:solidFill>
            </a:endParaRPr>
          </a:p>
          <a:p>
            <a:pPr marL="285750" indent="-285750">
              <a:buFont typeface="Wingdings" panose="05000000000000000000" pitchFamily="2" charset="2"/>
              <a:buChar char="ü"/>
            </a:pPr>
            <a:r>
              <a:rPr lang="pt-BR" b="1" dirty="0" smtClean="0">
                <a:solidFill>
                  <a:srgbClr val="0070C0"/>
                </a:solidFill>
              </a:rPr>
              <a:t>Mecanismos formais e regulares de participação cidadã;</a:t>
            </a:r>
          </a:p>
          <a:p>
            <a:pPr marL="285750" indent="-285750">
              <a:buFont typeface="Wingdings" panose="05000000000000000000" pitchFamily="2" charset="2"/>
              <a:buChar char="ü"/>
            </a:pPr>
            <a:endParaRPr lang="pt-BR" b="1" dirty="0">
              <a:solidFill>
                <a:srgbClr val="0070C0"/>
              </a:solidFill>
            </a:endParaRPr>
          </a:p>
          <a:p>
            <a:pPr marL="285750" indent="-285750">
              <a:buFont typeface="Wingdings" panose="05000000000000000000" pitchFamily="2" charset="2"/>
              <a:buChar char="ü"/>
            </a:pPr>
            <a:r>
              <a:rPr lang="pt-BR" b="1" dirty="0" smtClean="0">
                <a:solidFill>
                  <a:srgbClr val="0070C0"/>
                </a:solidFill>
              </a:rPr>
              <a:t>Redução do nível de discricionariedade de decisão e segregação de funções;</a:t>
            </a:r>
          </a:p>
          <a:p>
            <a:pPr marL="285750" indent="-285750">
              <a:buFont typeface="Wingdings" panose="05000000000000000000" pitchFamily="2" charset="2"/>
              <a:buChar char="ü"/>
            </a:pPr>
            <a:endParaRPr lang="pt-BR" b="1" dirty="0">
              <a:solidFill>
                <a:srgbClr val="0070C0"/>
              </a:solidFill>
            </a:endParaRPr>
          </a:p>
          <a:p>
            <a:pPr marL="285750" indent="-285750">
              <a:buFont typeface="Wingdings" panose="05000000000000000000" pitchFamily="2" charset="2"/>
              <a:buChar char="ü"/>
            </a:pPr>
            <a:r>
              <a:rPr lang="pt-BR" b="1" dirty="0" smtClean="0">
                <a:solidFill>
                  <a:srgbClr val="0070C0"/>
                </a:solidFill>
              </a:rPr>
              <a:t>Padronização de editais e especificações dos serviços comuns;</a:t>
            </a:r>
          </a:p>
          <a:p>
            <a:pPr marL="285750" indent="-285750">
              <a:buFont typeface="Wingdings" panose="05000000000000000000" pitchFamily="2" charset="2"/>
              <a:buChar char="ü"/>
            </a:pPr>
            <a:endParaRPr lang="pt-BR" b="1" dirty="0">
              <a:solidFill>
                <a:srgbClr val="0070C0"/>
              </a:solidFill>
            </a:endParaRPr>
          </a:p>
          <a:p>
            <a:pPr marL="285750" indent="-285750">
              <a:buFont typeface="Wingdings" panose="05000000000000000000" pitchFamily="2" charset="2"/>
              <a:buChar char="ü"/>
            </a:pPr>
            <a:r>
              <a:rPr lang="pt-BR" b="1" dirty="0" smtClean="0">
                <a:solidFill>
                  <a:srgbClr val="0070C0"/>
                </a:solidFill>
              </a:rPr>
              <a:t>Definição de alçadas para aprovação – valores e transações;</a:t>
            </a:r>
          </a:p>
          <a:p>
            <a:pPr marL="285750" indent="-285750">
              <a:buFont typeface="Wingdings" panose="05000000000000000000" pitchFamily="2" charset="2"/>
              <a:buChar char="ü"/>
            </a:pPr>
            <a:endParaRPr lang="pt-BR" b="1" dirty="0">
              <a:solidFill>
                <a:srgbClr val="0070C0"/>
              </a:solidFill>
            </a:endParaRPr>
          </a:p>
          <a:p>
            <a:pPr marL="285750" indent="-285750">
              <a:buFont typeface="Wingdings" panose="05000000000000000000" pitchFamily="2" charset="2"/>
              <a:buChar char="ü"/>
            </a:pPr>
            <a:r>
              <a:rPr lang="pt-BR" b="1" dirty="0" smtClean="0">
                <a:solidFill>
                  <a:srgbClr val="0070C0"/>
                </a:solidFill>
              </a:rPr>
              <a:t>Diligências em empresas contratadas;</a:t>
            </a:r>
          </a:p>
          <a:p>
            <a:pPr marL="285750" indent="-285750">
              <a:buFont typeface="Wingdings" panose="05000000000000000000" pitchFamily="2" charset="2"/>
              <a:buChar char="ü"/>
            </a:pPr>
            <a:endParaRPr lang="pt-BR" b="1" dirty="0">
              <a:solidFill>
                <a:srgbClr val="0070C0"/>
              </a:solidFill>
            </a:endParaRPr>
          </a:p>
          <a:p>
            <a:pPr marL="285750" indent="-285750">
              <a:buFont typeface="Wingdings" panose="05000000000000000000" pitchFamily="2" charset="2"/>
              <a:buChar char="ü"/>
            </a:pPr>
            <a:r>
              <a:rPr lang="pt-BR" b="1" dirty="0" smtClean="0">
                <a:solidFill>
                  <a:srgbClr val="0070C0"/>
                </a:solidFill>
              </a:rPr>
              <a:t>Mecanismos de decisão colegiada – Comitês;</a:t>
            </a:r>
          </a:p>
          <a:p>
            <a:pPr marL="285750" indent="-285750">
              <a:buFont typeface="Wingdings" panose="05000000000000000000" pitchFamily="2" charset="2"/>
              <a:buChar char="ü"/>
            </a:pPr>
            <a:endParaRPr lang="pt-BR" b="1" dirty="0">
              <a:solidFill>
                <a:srgbClr val="0070C0"/>
              </a:solidFill>
            </a:endParaRPr>
          </a:p>
          <a:p>
            <a:pPr marL="285750" indent="-285750">
              <a:buFont typeface="Wingdings" panose="05000000000000000000" pitchFamily="2" charset="2"/>
              <a:buChar char="ü"/>
            </a:pPr>
            <a:r>
              <a:rPr lang="pt-BR" b="1" dirty="0" smtClean="0">
                <a:solidFill>
                  <a:srgbClr val="0070C0"/>
                </a:solidFill>
              </a:rPr>
              <a:t>Sistemas informatizados;</a:t>
            </a:r>
          </a:p>
          <a:p>
            <a:pPr marL="285750" indent="-285750">
              <a:buFont typeface="Wingdings" panose="05000000000000000000" pitchFamily="2" charset="2"/>
              <a:buChar char="ü"/>
            </a:pPr>
            <a:endParaRPr lang="pt-BR" b="1" dirty="0">
              <a:solidFill>
                <a:srgbClr val="0070C0"/>
              </a:solidFill>
            </a:endParaRPr>
          </a:p>
          <a:p>
            <a:pPr marL="285750" indent="-285750">
              <a:buFont typeface="Wingdings" panose="05000000000000000000" pitchFamily="2" charset="2"/>
              <a:buChar char="ü"/>
            </a:pPr>
            <a:r>
              <a:rPr lang="pt-BR" b="1" dirty="0" smtClean="0">
                <a:solidFill>
                  <a:srgbClr val="0070C0"/>
                </a:solidFill>
              </a:rPr>
              <a:t>Critérios objetivos para indicação de ocupantes de cargos</a:t>
            </a:r>
          </a:p>
          <a:p>
            <a:pPr marL="285750" indent="-285750">
              <a:buFont typeface="Wingdings" panose="05000000000000000000" pitchFamily="2" charset="2"/>
              <a:buChar char="ü"/>
            </a:pPr>
            <a:endParaRPr lang="pt-BR" b="1" dirty="0">
              <a:solidFill>
                <a:srgbClr val="0070C0"/>
              </a:solidFill>
            </a:endParaRPr>
          </a:p>
          <a:p>
            <a:pPr marL="285750" indent="-285750">
              <a:buFont typeface="Wingdings" panose="05000000000000000000" pitchFamily="2" charset="2"/>
              <a:buChar char="ü"/>
            </a:pPr>
            <a:endParaRPr lang="pt-BR" b="1" dirty="0" smtClean="0">
              <a:solidFill>
                <a:srgbClr val="0070C0"/>
              </a:solidFill>
            </a:endParaRPr>
          </a:p>
          <a:p>
            <a:pPr marL="285750" indent="-285750">
              <a:buFont typeface="Wingdings" panose="05000000000000000000" pitchFamily="2" charset="2"/>
              <a:buChar char="ü"/>
            </a:pPr>
            <a:endParaRPr lang="pt-BR" b="1" dirty="0" smtClean="0">
              <a:solidFill>
                <a:srgbClr val="0070C0"/>
              </a:solidFill>
            </a:endParaRPr>
          </a:p>
          <a:p>
            <a:pPr marL="285750" indent="-285750">
              <a:buFont typeface="Wingdings" panose="05000000000000000000" pitchFamily="2" charset="2"/>
              <a:buChar char="ü"/>
            </a:pPr>
            <a:endParaRPr lang="pt-BR" b="1" dirty="0">
              <a:solidFill>
                <a:srgbClr val="0070C0"/>
              </a:solidFill>
            </a:endParaRPr>
          </a:p>
          <a:p>
            <a:pPr marL="285750" indent="-285750">
              <a:buFont typeface="Wingdings" panose="05000000000000000000" pitchFamily="2" charset="2"/>
              <a:buChar char="ü"/>
            </a:pPr>
            <a:endParaRPr lang="pt-BR" b="1" dirty="0">
              <a:solidFill>
                <a:srgbClr val="0070C0"/>
              </a:solidFill>
            </a:endParaRPr>
          </a:p>
        </p:txBody>
      </p:sp>
    </p:spTree>
    <p:extLst>
      <p:ext uri="{BB962C8B-B14F-4D97-AF65-F5344CB8AC3E}">
        <p14:creationId xmlns:p14="http://schemas.microsoft.com/office/powerpoint/2010/main" val="1861628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2"/>
          <p:cNvSpPr>
            <a:spLocks noGrp="1" noChangeArrowheads="1"/>
          </p:cNvSpPr>
          <p:nvPr>
            <p:ph idx="1"/>
          </p:nvPr>
        </p:nvSpPr>
        <p:spPr>
          <a:xfrm>
            <a:off x="827584" y="2996952"/>
            <a:ext cx="7520940" cy="2952328"/>
          </a:xfrm>
          <a:solidFill>
            <a:schemeClr val="bg1">
              <a:lumMod val="95000"/>
            </a:schemeClr>
          </a:solidFill>
          <a:ln>
            <a:solidFill>
              <a:srgbClr val="00B0F0"/>
            </a:solidFill>
          </a:ln>
        </p:spPr>
        <p:txBody>
          <a:bodyPr>
            <a:noAutofit/>
          </a:bodyPr>
          <a:lstStyle/>
          <a:p>
            <a:pPr eaLnBrk="0" hangingPunct="0">
              <a:spcBef>
                <a:spcPct val="0"/>
              </a:spcBef>
              <a:buClrTx/>
              <a:buSzTx/>
              <a:buFont typeface="Wingdings" panose="05000000000000000000" pitchFamily="2" charset="2"/>
              <a:buChar char="ü"/>
            </a:pPr>
            <a:r>
              <a:rPr lang="pt-BR" sz="2800" b="1" dirty="0">
                <a:solidFill>
                  <a:srgbClr val="0070C0"/>
                </a:solidFill>
              </a:rPr>
              <a:t>Documento de Análise do Processo</a:t>
            </a:r>
            <a:r>
              <a:rPr lang="pt-BR" sz="2800" b="1" dirty="0" smtClean="0">
                <a:solidFill>
                  <a:srgbClr val="0070C0"/>
                </a:solidFill>
              </a:rPr>
              <a:t>;</a:t>
            </a:r>
          </a:p>
          <a:p>
            <a:pPr eaLnBrk="0" hangingPunct="0">
              <a:spcBef>
                <a:spcPct val="0"/>
              </a:spcBef>
              <a:buClrTx/>
              <a:buSzTx/>
              <a:buFont typeface="Wingdings" panose="05000000000000000000" pitchFamily="2" charset="2"/>
              <a:buChar char="ü"/>
            </a:pPr>
            <a:r>
              <a:rPr lang="pt-BR" sz="2800" b="1" dirty="0" smtClean="0">
                <a:solidFill>
                  <a:srgbClr val="0070C0"/>
                </a:solidFill>
              </a:rPr>
              <a:t>Portfólio </a:t>
            </a:r>
            <a:r>
              <a:rPr lang="pt-BR" sz="2800" b="1" dirty="0">
                <a:solidFill>
                  <a:srgbClr val="0070C0"/>
                </a:solidFill>
              </a:rPr>
              <a:t>de Riscos ;</a:t>
            </a:r>
          </a:p>
          <a:p>
            <a:pPr eaLnBrk="0" hangingPunct="0">
              <a:spcBef>
                <a:spcPct val="0"/>
              </a:spcBef>
              <a:buClrTx/>
              <a:buSzTx/>
              <a:buFont typeface="Wingdings" panose="05000000000000000000" pitchFamily="2" charset="2"/>
              <a:buChar char="ü"/>
            </a:pPr>
            <a:r>
              <a:rPr lang="pt-BR" sz="2800" b="1" dirty="0">
                <a:solidFill>
                  <a:srgbClr val="0070C0"/>
                </a:solidFill>
              </a:rPr>
              <a:t>Matriz de Risco Inerente;</a:t>
            </a:r>
          </a:p>
          <a:p>
            <a:pPr eaLnBrk="0" hangingPunct="0">
              <a:spcBef>
                <a:spcPct val="0"/>
              </a:spcBef>
              <a:buClrTx/>
              <a:buSzTx/>
              <a:buFont typeface="Wingdings" panose="05000000000000000000" pitchFamily="2" charset="2"/>
              <a:buChar char="ü"/>
            </a:pPr>
            <a:r>
              <a:rPr lang="pt-BR" sz="2800" b="1" dirty="0">
                <a:solidFill>
                  <a:srgbClr val="0070C0"/>
                </a:solidFill>
              </a:rPr>
              <a:t>Matriz de Risco Residual;</a:t>
            </a:r>
          </a:p>
          <a:p>
            <a:pPr eaLnBrk="0" hangingPunct="0">
              <a:spcBef>
                <a:spcPct val="0"/>
              </a:spcBef>
              <a:buClrTx/>
              <a:buSzTx/>
              <a:buFont typeface="Wingdings" panose="05000000000000000000" pitchFamily="2" charset="2"/>
              <a:buChar char="ü"/>
            </a:pPr>
            <a:r>
              <a:rPr lang="pt-BR" sz="2800" b="1" dirty="0">
                <a:solidFill>
                  <a:srgbClr val="0070C0"/>
                </a:solidFill>
              </a:rPr>
              <a:t>Portfólio de Riscos do Processo, por </a:t>
            </a:r>
            <a:r>
              <a:rPr lang="pt-BR" sz="2800" b="1" dirty="0" smtClean="0">
                <a:solidFill>
                  <a:srgbClr val="0070C0"/>
                </a:solidFill>
              </a:rPr>
              <a:t>objetivo estratégico</a:t>
            </a:r>
            <a:r>
              <a:rPr lang="pt-BR" sz="2800" b="1" dirty="0">
                <a:solidFill>
                  <a:srgbClr val="0070C0"/>
                </a:solidFill>
              </a:rPr>
              <a:t>.</a:t>
            </a:r>
          </a:p>
        </p:txBody>
      </p:sp>
      <p:sp>
        <p:nvSpPr>
          <p:cNvPr id="317443" name="Rectangle 3"/>
          <p:cNvSpPr>
            <a:spLocks noChangeArrowheads="1"/>
          </p:cNvSpPr>
          <p:nvPr/>
        </p:nvSpPr>
        <p:spPr bwMode="auto">
          <a:xfrm>
            <a:off x="6804248" y="476873"/>
            <a:ext cx="2520281" cy="432048"/>
          </a:xfrm>
          <a:prstGeom prst="rect">
            <a:avLst/>
          </a:prstGeom>
          <a:noFill/>
          <a:ln>
            <a:noFill/>
          </a:ln>
          <a:effectLst/>
          <a:extLst/>
        </p:spPr>
        <p:txBody>
          <a:bodyPr anchor="ctr"/>
          <a:lstStyle/>
          <a:p>
            <a:pPr defTabSz="785813" eaLnBrk="0" hangingPunct="0">
              <a:lnSpc>
                <a:spcPct val="90000"/>
              </a:lnSpc>
            </a:pPr>
            <a:r>
              <a:rPr lang="pt-BR" altLang="en-US" sz="3200" b="1" dirty="0">
                <a:solidFill>
                  <a:schemeClr val="tx1">
                    <a:lumMod val="75000"/>
                    <a:lumOff val="25000"/>
                  </a:schemeClr>
                </a:solidFill>
              </a:rPr>
              <a:t>Produtos</a:t>
            </a:r>
          </a:p>
        </p:txBody>
      </p:sp>
      <p:sp>
        <p:nvSpPr>
          <p:cNvPr id="4" name="AutoShape 3"/>
          <p:cNvSpPr>
            <a:spLocks noChangeArrowheads="1"/>
          </p:cNvSpPr>
          <p:nvPr/>
        </p:nvSpPr>
        <p:spPr bwMode="auto">
          <a:xfrm>
            <a:off x="251520" y="260648"/>
            <a:ext cx="2880320" cy="936104"/>
          </a:xfrm>
          <a:prstGeom prst="chevron">
            <a:avLst>
              <a:gd name="adj" fmla="val 30165"/>
            </a:avLst>
          </a:prstGeom>
          <a:solidFill>
            <a:schemeClr val="bg1">
              <a:lumMod val="85000"/>
            </a:schemeClr>
          </a:solidFill>
          <a:ln>
            <a:solidFill>
              <a:schemeClr val="accent3">
                <a:lumMod val="60000"/>
                <a:lumOff val="40000"/>
              </a:schemeClr>
            </a:solidFill>
          </a:ln>
          <a:effectLst/>
          <a:extLst/>
        </p:spPr>
        <p:txBody>
          <a:bodyPr wrap="none" anchor="ctr"/>
          <a:lstStyle/>
          <a:p>
            <a:pPr marL="174625" algn="ctr">
              <a:spcBef>
                <a:spcPct val="0"/>
              </a:spcBef>
            </a:pPr>
            <a:r>
              <a:rPr lang="pt-BR" altLang="en-US" sz="2400" b="1" dirty="0" smtClean="0">
                <a:solidFill>
                  <a:schemeClr val="tx1">
                    <a:lumMod val="75000"/>
                    <a:lumOff val="25000"/>
                  </a:schemeClr>
                </a:solidFill>
              </a:rPr>
              <a:t>Processo</a:t>
            </a:r>
          </a:p>
          <a:p>
            <a:pPr marL="174625" algn="ctr">
              <a:spcBef>
                <a:spcPct val="0"/>
              </a:spcBef>
            </a:pPr>
            <a:r>
              <a:rPr lang="pt-BR" altLang="en-US" sz="2400" b="1" dirty="0" smtClean="0">
                <a:solidFill>
                  <a:schemeClr val="tx1">
                    <a:lumMod val="75000"/>
                    <a:lumOff val="25000"/>
                  </a:schemeClr>
                </a:solidFill>
              </a:rPr>
              <a:t>Gestão de Riscos</a:t>
            </a:r>
            <a:endParaRPr lang="pt-BR" altLang="en-US" sz="2400" b="1" dirty="0">
              <a:solidFill>
                <a:schemeClr val="tx1">
                  <a:lumMod val="75000"/>
                  <a:lumOff val="25000"/>
                </a:schemeClr>
              </a:solidFill>
            </a:endParaRPr>
          </a:p>
        </p:txBody>
      </p:sp>
    </p:spTree>
    <p:extLst>
      <p:ext uri="{BB962C8B-B14F-4D97-AF65-F5344CB8AC3E}">
        <p14:creationId xmlns:p14="http://schemas.microsoft.com/office/powerpoint/2010/main" val="11317211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835696" y="332656"/>
            <a:ext cx="7128792" cy="535531"/>
          </a:xfrm>
          <a:prstGeom prst="rect">
            <a:avLst/>
          </a:prstGeom>
        </p:spPr>
        <p:txBody>
          <a:bodyPr wrap="square">
            <a:spAutoFit/>
          </a:bodyPr>
          <a:lstStyle/>
          <a:p>
            <a:pPr defTabSz="785813" eaLnBrk="0" hangingPunct="0">
              <a:lnSpc>
                <a:spcPct val="90000"/>
              </a:lnSpc>
            </a:pPr>
            <a:r>
              <a:rPr lang="pt-BR" altLang="en-US" sz="3200" b="1" dirty="0" smtClean="0">
                <a:solidFill>
                  <a:schemeClr val="tx1">
                    <a:lumMod val="75000"/>
                    <a:lumOff val="25000"/>
                  </a:schemeClr>
                </a:solidFill>
              </a:rPr>
              <a:t>Registros - processos/Riscos/Controles</a:t>
            </a:r>
            <a:endParaRPr lang="pt-BR" altLang="en-US" sz="3200" b="1" dirty="0">
              <a:solidFill>
                <a:schemeClr val="tx1">
                  <a:lumMod val="75000"/>
                  <a:lumOff val="25000"/>
                </a:schemeClr>
              </a:solidFill>
            </a:endParaRPr>
          </a:p>
        </p:txBody>
      </p:sp>
      <p:graphicFrame>
        <p:nvGraphicFramePr>
          <p:cNvPr id="5" name="Tabela 4"/>
          <p:cNvGraphicFramePr>
            <a:graphicFrameLocks noGrp="1"/>
          </p:cNvGraphicFramePr>
          <p:nvPr>
            <p:extLst>
              <p:ext uri="{D42A27DB-BD31-4B8C-83A1-F6EECF244321}">
                <p14:modId xmlns:p14="http://schemas.microsoft.com/office/powerpoint/2010/main" val="2405445952"/>
              </p:ext>
            </p:extLst>
          </p:nvPr>
        </p:nvGraphicFramePr>
        <p:xfrm>
          <a:off x="148604" y="1484785"/>
          <a:ext cx="8815884" cy="5112568"/>
        </p:xfrm>
        <a:graphic>
          <a:graphicData uri="http://schemas.openxmlformats.org/drawingml/2006/table">
            <a:tbl>
              <a:tblPr>
                <a:tableStyleId>{5C22544A-7EE6-4342-B048-85BDC9FD1C3A}</a:tableStyleId>
              </a:tblPr>
              <a:tblGrid>
                <a:gridCol w="576064"/>
                <a:gridCol w="246932"/>
                <a:gridCol w="360040"/>
                <a:gridCol w="288032"/>
                <a:gridCol w="482267"/>
                <a:gridCol w="397999"/>
                <a:gridCol w="1272545"/>
                <a:gridCol w="1125915"/>
                <a:gridCol w="446875"/>
                <a:gridCol w="1417432"/>
                <a:gridCol w="455603"/>
                <a:gridCol w="558593"/>
                <a:gridCol w="686022"/>
                <a:gridCol w="501565"/>
              </a:tblGrid>
              <a:tr h="1636145">
                <a:tc>
                  <a:txBody>
                    <a:bodyPr/>
                    <a:lstStyle/>
                    <a:p>
                      <a:pPr algn="ctr" fontAlgn="ctr"/>
                      <a:r>
                        <a:rPr lang="pt-BR" sz="1200" u="none" strike="noStrike" dirty="0">
                          <a:effectLst/>
                        </a:rPr>
                        <a:t>Macro Processo</a:t>
                      </a:r>
                      <a:endParaRPr lang="pt-BR" sz="1200" b="1" i="0" u="none" strike="noStrike" dirty="0">
                        <a:effectLst/>
                        <a:latin typeface="Arial" panose="020B0604020202020204" pitchFamily="34" charset="0"/>
                      </a:endParaRPr>
                    </a:p>
                  </a:txBody>
                  <a:tcPr marL="2754" marR="2754" marT="2754" marB="0" anchor="ctr"/>
                </a:tc>
                <a:tc>
                  <a:txBody>
                    <a:bodyPr/>
                    <a:lstStyle/>
                    <a:p>
                      <a:pPr algn="ctr" fontAlgn="ctr"/>
                      <a:r>
                        <a:rPr lang="pt-BR" sz="1200" u="none" strike="noStrike" dirty="0">
                          <a:effectLst/>
                        </a:rPr>
                        <a:t>Nº SIST</a:t>
                      </a:r>
                      <a:endParaRPr lang="pt-BR" sz="1200" b="1" i="0" u="none" strike="noStrike" dirty="0">
                        <a:effectLst/>
                        <a:latin typeface="Arial" panose="020B0604020202020204" pitchFamily="34" charset="0"/>
                      </a:endParaRPr>
                    </a:p>
                  </a:txBody>
                  <a:tcPr marL="2754" marR="2754" marT="2754" marB="0" anchor="ctr"/>
                </a:tc>
                <a:tc>
                  <a:txBody>
                    <a:bodyPr/>
                    <a:lstStyle/>
                    <a:p>
                      <a:pPr algn="l" fontAlgn="ctr"/>
                      <a:r>
                        <a:rPr lang="pt-BR" sz="1200" u="none" strike="noStrike" dirty="0">
                          <a:effectLst/>
                        </a:rPr>
                        <a:t>Sistema Organizacional</a:t>
                      </a:r>
                      <a:endParaRPr lang="pt-BR" sz="1200" b="1" i="0" u="none" strike="noStrike" dirty="0">
                        <a:effectLst/>
                        <a:latin typeface="Arial" panose="020B0604020202020204" pitchFamily="34" charset="0"/>
                      </a:endParaRPr>
                    </a:p>
                  </a:txBody>
                  <a:tcPr marL="2754" marR="2754" marT="2754" marB="0" anchor="ctr"/>
                </a:tc>
                <a:tc>
                  <a:txBody>
                    <a:bodyPr/>
                    <a:lstStyle/>
                    <a:p>
                      <a:pPr algn="ctr" fontAlgn="ctr"/>
                      <a:r>
                        <a:rPr lang="pt-BR" sz="1200" u="none" strike="noStrike">
                          <a:effectLst/>
                        </a:rPr>
                        <a:t>Nº PROC</a:t>
                      </a:r>
                      <a:endParaRPr lang="pt-BR" sz="1200" b="1" i="0" u="none" strike="noStrike">
                        <a:effectLst/>
                        <a:latin typeface="Arial" panose="020B0604020202020204" pitchFamily="34" charset="0"/>
                      </a:endParaRPr>
                    </a:p>
                  </a:txBody>
                  <a:tcPr marL="2754" marR="2754" marT="2754" marB="0" anchor="ctr"/>
                </a:tc>
                <a:tc>
                  <a:txBody>
                    <a:bodyPr/>
                    <a:lstStyle/>
                    <a:p>
                      <a:pPr algn="l" fontAlgn="ctr"/>
                      <a:r>
                        <a:rPr lang="pt-BR" sz="1200" u="none" strike="noStrike" dirty="0">
                          <a:effectLst/>
                        </a:rPr>
                        <a:t>Processo</a:t>
                      </a:r>
                      <a:endParaRPr lang="pt-BR" sz="1200" b="1" i="0" u="none" strike="noStrike" dirty="0">
                        <a:effectLst/>
                        <a:latin typeface="Arial" panose="020B0604020202020204" pitchFamily="34" charset="0"/>
                      </a:endParaRPr>
                    </a:p>
                  </a:txBody>
                  <a:tcPr marL="2754" marR="2754" marT="2754" marB="0" anchor="ctr"/>
                </a:tc>
                <a:tc>
                  <a:txBody>
                    <a:bodyPr/>
                    <a:lstStyle/>
                    <a:p>
                      <a:pPr algn="ctr" fontAlgn="ctr"/>
                      <a:r>
                        <a:rPr lang="pt-BR" sz="1200" u="none" strike="noStrike">
                          <a:effectLst/>
                        </a:rPr>
                        <a:t>Nº SUBPR</a:t>
                      </a:r>
                      <a:endParaRPr lang="pt-BR" sz="1200" b="1" i="0" u="none" strike="noStrike">
                        <a:effectLst/>
                        <a:latin typeface="Arial" panose="020B0604020202020204" pitchFamily="34" charset="0"/>
                      </a:endParaRPr>
                    </a:p>
                  </a:txBody>
                  <a:tcPr marL="2754" marR="2754" marT="2754" marB="0" anchor="ctr"/>
                </a:tc>
                <a:tc>
                  <a:txBody>
                    <a:bodyPr/>
                    <a:lstStyle/>
                    <a:p>
                      <a:pPr algn="ctr" fontAlgn="ctr"/>
                      <a:r>
                        <a:rPr lang="pt-BR" sz="1200" u="none" strike="noStrike">
                          <a:effectLst/>
                        </a:rPr>
                        <a:t>Subprocesso</a:t>
                      </a:r>
                      <a:endParaRPr lang="pt-BR" sz="1200" b="1" i="0" u="none" strike="noStrike">
                        <a:effectLst/>
                        <a:latin typeface="Arial" panose="020B0604020202020204" pitchFamily="34" charset="0"/>
                      </a:endParaRPr>
                    </a:p>
                  </a:txBody>
                  <a:tcPr marL="2754" marR="2754" marT="2754" marB="0" anchor="ctr"/>
                </a:tc>
                <a:tc>
                  <a:txBody>
                    <a:bodyPr/>
                    <a:lstStyle/>
                    <a:p>
                      <a:pPr algn="ctr" fontAlgn="ctr"/>
                      <a:r>
                        <a:rPr lang="pt-BR" sz="1200" u="none" strike="noStrike" dirty="0">
                          <a:effectLst/>
                        </a:rPr>
                        <a:t>Riscos</a:t>
                      </a:r>
                      <a:endParaRPr lang="pt-BR" sz="1200" b="1" i="0" u="none" strike="noStrike" dirty="0">
                        <a:effectLst/>
                        <a:latin typeface="Arial" panose="020B0604020202020204" pitchFamily="34" charset="0"/>
                      </a:endParaRPr>
                    </a:p>
                  </a:txBody>
                  <a:tcPr marL="2754" marR="2754" marT="2754" marB="0" anchor="ctr"/>
                </a:tc>
                <a:tc>
                  <a:txBody>
                    <a:bodyPr/>
                    <a:lstStyle/>
                    <a:p>
                      <a:pPr algn="ctr" fontAlgn="ctr"/>
                      <a:r>
                        <a:rPr lang="pt-BR" sz="1200" u="none" strike="noStrike" dirty="0">
                          <a:effectLst/>
                        </a:rPr>
                        <a:t>Nº ATIV</a:t>
                      </a:r>
                      <a:endParaRPr lang="pt-BR" sz="1200" b="1" i="0" u="none" strike="noStrike" dirty="0">
                        <a:effectLst/>
                        <a:latin typeface="Arial" panose="020B0604020202020204" pitchFamily="34" charset="0"/>
                      </a:endParaRPr>
                    </a:p>
                  </a:txBody>
                  <a:tcPr marL="2754" marR="2754" marT="2754" marB="0" anchor="ctr"/>
                </a:tc>
                <a:tc>
                  <a:txBody>
                    <a:bodyPr/>
                    <a:lstStyle/>
                    <a:p>
                      <a:pPr algn="ctr" fontAlgn="ctr"/>
                      <a:r>
                        <a:rPr lang="pt-BR" sz="1200" u="none" strike="noStrike">
                          <a:effectLst/>
                        </a:rPr>
                        <a:t>Atividade</a:t>
                      </a:r>
                      <a:endParaRPr lang="pt-BR" sz="1200" b="1" i="0" u="none" strike="noStrike">
                        <a:effectLst/>
                        <a:latin typeface="Arial" panose="020B0604020202020204" pitchFamily="34" charset="0"/>
                      </a:endParaRPr>
                    </a:p>
                  </a:txBody>
                  <a:tcPr marL="2754" marR="2754" marT="2754" marB="0" anchor="ctr"/>
                </a:tc>
                <a:tc>
                  <a:txBody>
                    <a:bodyPr/>
                    <a:lstStyle/>
                    <a:p>
                      <a:pPr algn="ctr" fontAlgn="ctr"/>
                      <a:r>
                        <a:rPr lang="pt-BR" sz="1200" u="none" strike="noStrike">
                          <a:effectLst/>
                        </a:rPr>
                        <a:t>Natureza do Risco</a:t>
                      </a:r>
                      <a:endParaRPr lang="pt-BR" sz="1200" b="1" i="0" u="none" strike="noStrike">
                        <a:effectLst/>
                        <a:latin typeface="Arial" panose="020B0604020202020204" pitchFamily="34" charset="0"/>
                      </a:endParaRPr>
                    </a:p>
                  </a:txBody>
                  <a:tcPr marL="2754" marR="2754" marT="2754" marB="0" anchor="ctr"/>
                </a:tc>
                <a:tc>
                  <a:txBody>
                    <a:bodyPr/>
                    <a:lstStyle/>
                    <a:p>
                      <a:pPr algn="ctr" fontAlgn="ctr"/>
                      <a:r>
                        <a:rPr lang="pt-BR" sz="1200" u="none" strike="noStrike">
                          <a:effectLst/>
                        </a:rPr>
                        <a:t>Subgrupo da Natureza</a:t>
                      </a:r>
                      <a:endParaRPr lang="pt-BR" sz="1200" b="1" i="0" u="none" strike="noStrike">
                        <a:effectLst/>
                        <a:latin typeface="Arial" panose="020B0604020202020204" pitchFamily="34" charset="0"/>
                      </a:endParaRPr>
                    </a:p>
                  </a:txBody>
                  <a:tcPr marL="2754" marR="2754" marT="2754" marB="0" anchor="ctr"/>
                </a:tc>
                <a:tc>
                  <a:txBody>
                    <a:bodyPr/>
                    <a:lstStyle/>
                    <a:p>
                      <a:pPr algn="l" fontAlgn="ctr"/>
                      <a:r>
                        <a:rPr lang="pt-BR" sz="1200" u="none" strike="noStrike">
                          <a:effectLst/>
                        </a:rPr>
                        <a:t>Categoria do Risco</a:t>
                      </a:r>
                      <a:endParaRPr lang="pt-BR" sz="1200" b="1" i="0" u="none" strike="noStrike">
                        <a:effectLst/>
                        <a:latin typeface="Arial" panose="020B0604020202020204" pitchFamily="34" charset="0"/>
                      </a:endParaRPr>
                    </a:p>
                  </a:txBody>
                  <a:tcPr marL="2754" marR="2754" marT="2754" marB="0" anchor="ctr"/>
                </a:tc>
                <a:tc>
                  <a:txBody>
                    <a:bodyPr/>
                    <a:lstStyle/>
                    <a:p>
                      <a:pPr algn="ctr" fontAlgn="ctr"/>
                      <a:r>
                        <a:rPr lang="pt-BR" sz="1200" u="none" strike="noStrike">
                          <a:effectLst/>
                        </a:rPr>
                        <a:t>Unidade Responsável</a:t>
                      </a:r>
                      <a:endParaRPr lang="pt-BR" sz="1200" b="1" i="0" u="none" strike="noStrike">
                        <a:effectLst/>
                        <a:latin typeface="Arial" panose="020B0604020202020204" pitchFamily="34" charset="0"/>
                      </a:endParaRPr>
                    </a:p>
                  </a:txBody>
                  <a:tcPr marL="2754" marR="2754" marT="2754" marB="0" anchor="ctr"/>
                </a:tc>
              </a:tr>
              <a:tr h="1636145">
                <a:tc>
                  <a:txBody>
                    <a:bodyPr/>
                    <a:lstStyle/>
                    <a:p>
                      <a:pPr algn="l" fontAlgn="ctr"/>
                      <a:r>
                        <a:rPr lang="pt-BR" sz="1200" u="none" strike="noStrike" dirty="0">
                          <a:effectLst/>
                        </a:rPr>
                        <a:t>Administração</a:t>
                      </a:r>
                      <a:endParaRPr lang="pt-BR" sz="1200" b="1" i="0" u="none" strike="noStrike" dirty="0">
                        <a:effectLst/>
                        <a:latin typeface="Arial" panose="020B0604020202020204" pitchFamily="34" charset="0"/>
                      </a:endParaRPr>
                    </a:p>
                  </a:txBody>
                  <a:tcPr marL="2754" marR="2754" marT="2754" marB="0" anchor="ctr"/>
                </a:tc>
                <a:tc>
                  <a:txBody>
                    <a:bodyPr/>
                    <a:lstStyle/>
                    <a:p>
                      <a:pPr algn="ctr" fontAlgn="ctr"/>
                      <a:r>
                        <a:rPr lang="pt-BR" sz="1200" u="none" strike="noStrike">
                          <a:effectLst/>
                        </a:rPr>
                        <a:t>01.01</a:t>
                      </a:r>
                      <a:endParaRPr lang="pt-BR" sz="1200" b="1" i="0" u="none" strike="noStrike">
                        <a:effectLst/>
                        <a:latin typeface="Arial" panose="020B0604020202020204" pitchFamily="34" charset="0"/>
                      </a:endParaRPr>
                    </a:p>
                  </a:txBody>
                  <a:tcPr marL="2754" marR="2754" marT="2754" marB="0" anchor="ctr"/>
                </a:tc>
                <a:tc>
                  <a:txBody>
                    <a:bodyPr/>
                    <a:lstStyle/>
                    <a:p>
                      <a:pPr algn="l" fontAlgn="ctr"/>
                      <a:r>
                        <a:rPr lang="pt-BR" sz="1200" u="none" strike="noStrike">
                          <a:effectLst/>
                        </a:rPr>
                        <a:t>RH</a:t>
                      </a:r>
                      <a:endParaRPr lang="pt-BR" sz="1200" b="1" i="0" u="none" strike="noStrike">
                        <a:effectLst/>
                        <a:latin typeface="Arial" panose="020B0604020202020204" pitchFamily="34" charset="0"/>
                      </a:endParaRPr>
                    </a:p>
                  </a:txBody>
                  <a:tcPr marL="2754" marR="2754" marT="2754" marB="0" anchor="ctr"/>
                </a:tc>
                <a:tc>
                  <a:txBody>
                    <a:bodyPr/>
                    <a:lstStyle/>
                    <a:p>
                      <a:pPr algn="ctr" fontAlgn="ctr"/>
                      <a:r>
                        <a:rPr lang="pt-BR" sz="1200" u="none" strike="noStrike">
                          <a:effectLst/>
                        </a:rPr>
                        <a:t>01.01</a:t>
                      </a:r>
                      <a:endParaRPr lang="pt-BR" sz="1200" b="1" i="0" u="none" strike="noStrike">
                        <a:effectLst/>
                        <a:latin typeface="Arial" panose="020B0604020202020204" pitchFamily="34" charset="0"/>
                      </a:endParaRPr>
                    </a:p>
                  </a:txBody>
                  <a:tcPr marL="2754" marR="2754" marT="2754" marB="0" anchor="ctr"/>
                </a:tc>
                <a:tc>
                  <a:txBody>
                    <a:bodyPr/>
                    <a:lstStyle/>
                    <a:p>
                      <a:pPr algn="l" fontAlgn="ctr"/>
                      <a:r>
                        <a:rPr lang="pt-BR" sz="1200" u="none" strike="noStrike">
                          <a:effectLst/>
                        </a:rPr>
                        <a:t>RH</a:t>
                      </a:r>
                      <a:endParaRPr lang="pt-BR" sz="1200" b="1" i="0" u="none" strike="noStrike">
                        <a:effectLst/>
                        <a:latin typeface="Arial" panose="020B0604020202020204" pitchFamily="34" charset="0"/>
                      </a:endParaRPr>
                    </a:p>
                  </a:txBody>
                  <a:tcPr marL="2754" marR="2754" marT="2754" marB="0" anchor="ctr"/>
                </a:tc>
                <a:tc>
                  <a:txBody>
                    <a:bodyPr/>
                    <a:lstStyle/>
                    <a:p>
                      <a:pPr algn="ctr" fontAlgn="ctr"/>
                      <a:r>
                        <a:rPr lang="pt-BR" sz="1200" u="none" strike="noStrike">
                          <a:effectLst/>
                        </a:rPr>
                        <a:t>01.01.01</a:t>
                      </a:r>
                      <a:endParaRPr lang="pt-BR" sz="1200" b="1" i="0" u="none" strike="noStrike">
                        <a:effectLst/>
                        <a:latin typeface="Arial" panose="020B0604020202020204" pitchFamily="34" charset="0"/>
                      </a:endParaRPr>
                    </a:p>
                  </a:txBody>
                  <a:tcPr marL="2754" marR="2754" marT="2754" marB="0" anchor="ctr"/>
                </a:tc>
                <a:tc>
                  <a:txBody>
                    <a:bodyPr/>
                    <a:lstStyle/>
                    <a:p>
                      <a:pPr algn="l" fontAlgn="ctr"/>
                      <a:r>
                        <a:rPr lang="pt-BR" sz="1200" u="none" strike="noStrike">
                          <a:effectLst/>
                        </a:rPr>
                        <a:t>Administração de Pessoal</a:t>
                      </a:r>
                      <a:endParaRPr lang="pt-BR" sz="1200" b="1" i="0" u="none" strike="noStrike">
                        <a:effectLst/>
                        <a:latin typeface="Arial" panose="020B0604020202020204" pitchFamily="34" charset="0"/>
                      </a:endParaRPr>
                    </a:p>
                  </a:txBody>
                  <a:tcPr marL="2754" marR="2754" marT="2754" marB="0" anchor="ctr"/>
                </a:tc>
                <a:tc>
                  <a:txBody>
                    <a:bodyPr/>
                    <a:lstStyle/>
                    <a:p>
                      <a:pPr algn="l" fontAlgn="ctr"/>
                      <a:r>
                        <a:rPr lang="pt-BR" sz="1200" u="none" strike="noStrike">
                          <a:effectLst/>
                        </a:rPr>
                        <a:t>Cadastrar e manter informações incorretas de funcionários ocasionando pagamentos indevidos.</a:t>
                      </a:r>
                      <a:endParaRPr lang="pt-BR" sz="1200" b="0" i="0" u="none" strike="noStrike">
                        <a:effectLst/>
                        <a:latin typeface="Arial" panose="020B0604020202020204" pitchFamily="34" charset="0"/>
                      </a:endParaRPr>
                    </a:p>
                  </a:txBody>
                  <a:tcPr marL="2754" marR="2754" marT="2754" marB="0" anchor="ctr"/>
                </a:tc>
                <a:tc>
                  <a:txBody>
                    <a:bodyPr/>
                    <a:lstStyle/>
                    <a:p>
                      <a:pPr algn="ctr" fontAlgn="ctr"/>
                      <a:r>
                        <a:rPr lang="pt-BR" sz="1200" u="none" strike="noStrike">
                          <a:effectLst/>
                        </a:rPr>
                        <a:t>01.01.01.01</a:t>
                      </a:r>
                      <a:endParaRPr lang="pt-BR" sz="1200" b="1" i="0" u="none" strike="noStrike">
                        <a:effectLst/>
                        <a:latin typeface="Arial" panose="020B0604020202020204" pitchFamily="34" charset="0"/>
                      </a:endParaRPr>
                    </a:p>
                  </a:txBody>
                  <a:tcPr marL="2754" marR="2754" marT="2754" marB="0" anchor="ctr"/>
                </a:tc>
                <a:tc>
                  <a:txBody>
                    <a:bodyPr/>
                    <a:lstStyle/>
                    <a:p>
                      <a:pPr algn="l" fontAlgn="ctr"/>
                      <a:r>
                        <a:rPr lang="pt-BR" sz="1200" u="none" strike="noStrike" dirty="0">
                          <a:effectLst/>
                        </a:rPr>
                        <a:t>Aplicação de Penalidades</a:t>
                      </a:r>
                      <a:endParaRPr lang="pt-BR" sz="1200" b="0" i="0" u="none" strike="noStrike" dirty="0">
                        <a:effectLst/>
                        <a:latin typeface="Arial" panose="020B0604020202020204" pitchFamily="34" charset="0"/>
                      </a:endParaRPr>
                    </a:p>
                  </a:txBody>
                  <a:tcPr marL="2754" marR="2754" marT="2754" marB="0" anchor="ctr"/>
                </a:tc>
                <a:tc>
                  <a:txBody>
                    <a:bodyPr/>
                    <a:lstStyle/>
                    <a:p>
                      <a:pPr algn="l" fontAlgn="ctr"/>
                      <a:r>
                        <a:rPr lang="pt-BR" sz="1200" u="none" strike="noStrike">
                          <a:effectLst/>
                        </a:rPr>
                        <a:t>Operacional</a:t>
                      </a:r>
                      <a:endParaRPr lang="pt-BR" sz="1200" b="1" i="0" u="none" strike="noStrike">
                        <a:effectLst/>
                        <a:latin typeface="Arial" panose="020B0604020202020204" pitchFamily="34" charset="0"/>
                      </a:endParaRPr>
                    </a:p>
                  </a:txBody>
                  <a:tcPr marL="2754" marR="2754" marT="2754" marB="0" anchor="ctr"/>
                </a:tc>
                <a:tc>
                  <a:txBody>
                    <a:bodyPr/>
                    <a:lstStyle/>
                    <a:p>
                      <a:pPr algn="ctr" fontAlgn="ctr"/>
                      <a:r>
                        <a:rPr lang="pt-BR" sz="1200" u="none" strike="noStrike">
                          <a:effectLst/>
                        </a:rPr>
                        <a:t>RH</a:t>
                      </a:r>
                      <a:endParaRPr lang="pt-BR" sz="1200" b="1" i="0" u="none" strike="noStrike">
                        <a:effectLst/>
                        <a:latin typeface="Arial" panose="020B0604020202020204" pitchFamily="34" charset="0"/>
                      </a:endParaRPr>
                    </a:p>
                  </a:txBody>
                  <a:tcPr marL="2754" marR="2754" marT="2754" marB="0" anchor="ctr"/>
                </a:tc>
                <a:tc>
                  <a:txBody>
                    <a:bodyPr/>
                    <a:lstStyle/>
                    <a:p>
                      <a:pPr algn="l" fontAlgn="ctr"/>
                      <a:r>
                        <a:rPr lang="pt-BR" sz="1200" u="none" strike="noStrike">
                          <a:effectLst/>
                        </a:rPr>
                        <a:t>Administração de Pessoal</a:t>
                      </a:r>
                      <a:endParaRPr lang="pt-BR" sz="1200" b="1" i="0" u="none" strike="noStrike">
                        <a:effectLst/>
                        <a:latin typeface="Arial" panose="020B0604020202020204" pitchFamily="34" charset="0"/>
                      </a:endParaRPr>
                    </a:p>
                  </a:txBody>
                  <a:tcPr marL="2754" marR="2754" marT="2754" marB="0" anchor="ctr"/>
                </a:tc>
                <a:tc>
                  <a:txBody>
                    <a:bodyPr/>
                    <a:lstStyle/>
                    <a:p>
                      <a:pPr algn="ctr" fontAlgn="ctr"/>
                      <a:r>
                        <a:rPr lang="pt-BR" sz="1200" u="none" strike="noStrike">
                          <a:effectLst/>
                        </a:rPr>
                        <a:t>CR</a:t>
                      </a:r>
                      <a:endParaRPr lang="pt-BR" sz="1200" b="1" i="0" u="none" strike="noStrike">
                        <a:effectLst/>
                        <a:latin typeface="Arial" panose="020B0604020202020204" pitchFamily="34" charset="0"/>
                      </a:endParaRPr>
                    </a:p>
                  </a:txBody>
                  <a:tcPr marL="2754" marR="2754" marT="2754" marB="0" anchor="ctr"/>
                </a:tc>
              </a:tr>
              <a:tr h="1840278">
                <a:tc>
                  <a:txBody>
                    <a:bodyPr/>
                    <a:lstStyle/>
                    <a:p>
                      <a:pPr algn="l" fontAlgn="ctr"/>
                      <a:r>
                        <a:rPr lang="pt-BR" sz="1200" u="none" strike="noStrike">
                          <a:effectLst/>
                        </a:rPr>
                        <a:t>Administração</a:t>
                      </a:r>
                      <a:endParaRPr lang="pt-BR" sz="1200" b="1" i="0" u="none" strike="noStrike">
                        <a:effectLst/>
                        <a:latin typeface="Arial" panose="020B0604020202020204" pitchFamily="34" charset="0"/>
                      </a:endParaRPr>
                    </a:p>
                  </a:txBody>
                  <a:tcPr marL="2754" marR="2754" marT="2754" marB="0" anchor="ctr"/>
                </a:tc>
                <a:tc>
                  <a:txBody>
                    <a:bodyPr/>
                    <a:lstStyle/>
                    <a:p>
                      <a:pPr algn="ctr" fontAlgn="ctr"/>
                      <a:r>
                        <a:rPr lang="pt-BR" sz="1200" u="none" strike="noStrike">
                          <a:effectLst/>
                        </a:rPr>
                        <a:t>01.01</a:t>
                      </a:r>
                      <a:endParaRPr lang="pt-BR" sz="1200" b="1" i="0" u="none" strike="noStrike">
                        <a:effectLst/>
                        <a:latin typeface="Arial" panose="020B0604020202020204" pitchFamily="34" charset="0"/>
                      </a:endParaRPr>
                    </a:p>
                  </a:txBody>
                  <a:tcPr marL="2754" marR="2754" marT="2754" marB="0" anchor="ctr"/>
                </a:tc>
                <a:tc>
                  <a:txBody>
                    <a:bodyPr/>
                    <a:lstStyle/>
                    <a:p>
                      <a:pPr algn="l" fontAlgn="ctr"/>
                      <a:r>
                        <a:rPr lang="pt-BR" sz="1200" u="none" strike="noStrike">
                          <a:effectLst/>
                        </a:rPr>
                        <a:t>RH</a:t>
                      </a:r>
                      <a:endParaRPr lang="pt-BR" sz="1200" b="1" i="0" u="none" strike="noStrike">
                        <a:effectLst/>
                        <a:latin typeface="Arial" panose="020B0604020202020204" pitchFamily="34" charset="0"/>
                      </a:endParaRPr>
                    </a:p>
                  </a:txBody>
                  <a:tcPr marL="2754" marR="2754" marT="2754" marB="0" anchor="ctr"/>
                </a:tc>
                <a:tc>
                  <a:txBody>
                    <a:bodyPr/>
                    <a:lstStyle/>
                    <a:p>
                      <a:pPr algn="ctr" fontAlgn="ctr"/>
                      <a:r>
                        <a:rPr lang="pt-BR" sz="1200" u="none" strike="noStrike">
                          <a:effectLst/>
                        </a:rPr>
                        <a:t>01.01</a:t>
                      </a:r>
                      <a:endParaRPr lang="pt-BR" sz="1200" b="1" i="0" u="none" strike="noStrike">
                        <a:effectLst/>
                        <a:latin typeface="Arial" panose="020B0604020202020204" pitchFamily="34" charset="0"/>
                      </a:endParaRPr>
                    </a:p>
                  </a:txBody>
                  <a:tcPr marL="2754" marR="2754" marT="2754" marB="0" anchor="ctr"/>
                </a:tc>
                <a:tc>
                  <a:txBody>
                    <a:bodyPr/>
                    <a:lstStyle/>
                    <a:p>
                      <a:pPr algn="l" fontAlgn="ctr"/>
                      <a:r>
                        <a:rPr lang="pt-BR" sz="1200" u="none" strike="noStrike">
                          <a:effectLst/>
                        </a:rPr>
                        <a:t>RH</a:t>
                      </a:r>
                      <a:endParaRPr lang="pt-BR" sz="1200" b="1" i="0" u="none" strike="noStrike">
                        <a:effectLst/>
                        <a:latin typeface="Arial" panose="020B0604020202020204" pitchFamily="34" charset="0"/>
                      </a:endParaRPr>
                    </a:p>
                  </a:txBody>
                  <a:tcPr marL="2754" marR="2754" marT="2754" marB="0" anchor="ctr"/>
                </a:tc>
                <a:tc>
                  <a:txBody>
                    <a:bodyPr/>
                    <a:lstStyle/>
                    <a:p>
                      <a:pPr algn="ctr" fontAlgn="ctr"/>
                      <a:r>
                        <a:rPr lang="pt-BR" sz="1200" u="none" strike="noStrike">
                          <a:effectLst/>
                        </a:rPr>
                        <a:t>01.01.01</a:t>
                      </a:r>
                      <a:endParaRPr lang="pt-BR" sz="1200" b="1" i="0" u="none" strike="noStrike">
                        <a:effectLst/>
                        <a:latin typeface="Arial" panose="020B0604020202020204" pitchFamily="34" charset="0"/>
                      </a:endParaRPr>
                    </a:p>
                  </a:txBody>
                  <a:tcPr marL="2754" marR="2754" marT="2754" marB="0" anchor="ctr"/>
                </a:tc>
                <a:tc>
                  <a:txBody>
                    <a:bodyPr/>
                    <a:lstStyle/>
                    <a:p>
                      <a:pPr algn="l" fontAlgn="ctr"/>
                      <a:r>
                        <a:rPr lang="pt-BR" sz="1200" u="none" strike="noStrike" dirty="0">
                          <a:effectLst/>
                        </a:rPr>
                        <a:t>Administração de Pessoal</a:t>
                      </a:r>
                      <a:endParaRPr lang="pt-BR" sz="1200" b="1" i="0" u="none" strike="noStrike" dirty="0">
                        <a:effectLst/>
                        <a:latin typeface="Arial" panose="020B0604020202020204" pitchFamily="34" charset="0"/>
                      </a:endParaRPr>
                    </a:p>
                  </a:txBody>
                  <a:tcPr marL="2754" marR="2754" marT="2754" marB="0" anchor="ctr"/>
                </a:tc>
                <a:tc>
                  <a:txBody>
                    <a:bodyPr/>
                    <a:lstStyle/>
                    <a:p>
                      <a:pPr algn="l" fontAlgn="ctr"/>
                      <a:r>
                        <a:rPr lang="pt-BR" sz="1200" u="none" strike="noStrike">
                          <a:effectLst/>
                        </a:rPr>
                        <a:t>Manter em cadastro  funcionários desligados da Companhia possibilitando  a realização de pagamentos indevidos.</a:t>
                      </a:r>
                      <a:endParaRPr lang="pt-BR" sz="1200" b="0" i="0" u="none" strike="noStrike">
                        <a:effectLst/>
                        <a:latin typeface="Arial" panose="020B0604020202020204" pitchFamily="34" charset="0"/>
                      </a:endParaRPr>
                    </a:p>
                  </a:txBody>
                  <a:tcPr marL="2754" marR="2754" marT="2754" marB="0" anchor="ctr"/>
                </a:tc>
                <a:tc>
                  <a:txBody>
                    <a:bodyPr/>
                    <a:lstStyle/>
                    <a:p>
                      <a:pPr algn="ctr" fontAlgn="ctr"/>
                      <a:r>
                        <a:rPr lang="pt-BR" sz="1200" u="none" strike="noStrike">
                          <a:effectLst/>
                        </a:rPr>
                        <a:t>01.01.01.02</a:t>
                      </a:r>
                      <a:endParaRPr lang="pt-BR" sz="1200" b="1" i="0" u="none" strike="noStrike">
                        <a:effectLst/>
                        <a:latin typeface="Arial" panose="020B0604020202020204" pitchFamily="34" charset="0"/>
                      </a:endParaRPr>
                    </a:p>
                  </a:txBody>
                  <a:tcPr marL="2754" marR="2754" marT="2754" marB="0" anchor="ctr"/>
                </a:tc>
                <a:tc>
                  <a:txBody>
                    <a:bodyPr/>
                    <a:lstStyle/>
                    <a:p>
                      <a:pPr algn="l" fontAlgn="ctr"/>
                      <a:r>
                        <a:rPr lang="pt-BR" sz="1200" u="none" strike="noStrike">
                          <a:effectLst/>
                        </a:rPr>
                        <a:t>Cadastro de pessoal</a:t>
                      </a:r>
                      <a:endParaRPr lang="pt-BR" sz="1200" b="0" i="0" u="none" strike="noStrike">
                        <a:effectLst/>
                        <a:latin typeface="Arial" panose="020B0604020202020204" pitchFamily="34" charset="0"/>
                      </a:endParaRPr>
                    </a:p>
                  </a:txBody>
                  <a:tcPr marL="2754" marR="2754" marT="2754" marB="0" anchor="ctr"/>
                </a:tc>
                <a:tc>
                  <a:txBody>
                    <a:bodyPr/>
                    <a:lstStyle/>
                    <a:p>
                      <a:pPr algn="l" fontAlgn="ctr"/>
                      <a:r>
                        <a:rPr lang="pt-BR" sz="1200" u="none" strike="noStrike">
                          <a:effectLst/>
                        </a:rPr>
                        <a:t>Operacional</a:t>
                      </a:r>
                      <a:endParaRPr lang="pt-BR" sz="1200" b="1" i="0" u="none" strike="noStrike">
                        <a:effectLst/>
                        <a:latin typeface="Arial" panose="020B0604020202020204" pitchFamily="34" charset="0"/>
                      </a:endParaRPr>
                    </a:p>
                  </a:txBody>
                  <a:tcPr marL="2754" marR="2754" marT="2754" marB="0" anchor="ctr"/>
                </a:tc>
                <a:tc>
                  <a:txBody>
                    <a:bodyPr/>
                    <a:lstStyle/>
                    <a:p>
                      <a:pPr algn="ctr" fontAlgn="ctr"/>
                      <a:r>
                        <a:rPr lang="pt-BR" sz="1200" u="none" strike="noStrike">
                          <a:effectLst/>
                        </a:rPr>
                        <a:t>RH</a:t>
                      </a:r>
                      <a:endParaRPr lang="pt-BR" sz="1200" b="1" i="0" u="none" strike="noStrike">
                        <a:effectLst/>
                        <a:latin typeface="Arial" panose="020B0604020202020204" pitchFamily="34" charset="0"/>
                      </a:endParaRPr>
                    </a:p>
                  </a:txBody>
                  <a:tcPr marL="2754" marR="2754" marT="2754" marB="0" anchor="ctr"/>
                </a:tc>
                <a:tc>
                  <a:txBody>
                    <a:bodyPr/>
                    <a:lstStyle/>
                    <a:p>
                      <a:pPr algn="l" fontAlgn="ctr"/>
                      <a:r>
                        <a:rPr lang="pt-BR" sz="1200" u="none" strike="noStrike">
                          <a:effectLst/>
                        </a:rPr>
                        <a:t>Administração de Pessoal</a:t>
                      </a:r>
                      <a:endParaRPr lang="pt-BR" sz="1200" b="1" i="0" u="none" strike="noStrike">
                        <a:effectLst/>
                        <a:latin typeface="Arial" panose="020B0604020202020204" pitchFamily="34" charset="0"/>
                      </a:endParaRPr>
                    </a:p>
                  </a:txBody>
                  <a:tcPr marL="2754" marR="2754" marT="2754" marB="0" anchor="ctr"/>
                </a:tc>
                <a:tc>
                  <a:txBody>
                    <a:bodyPr/>
                    <a:lstStyle/>
                    <a:p>
                      <a:pPr algn="ctr" fontAlgn="ctr"/>
                      <a:r>
                        <a:rPr lang="pt-BR" sz="1200" u="none" strike="noStrike" dirty="0">
                          <a:effectLst/>
                        </a:rPr>
                        <a:t>CR</a:t>
                      </a:r>
                      <a:endParaRPr lang="pt-BR" sz="1200" b="1" i="0" u="none" strike="noStrike" dirty="0">
                        <a:effectLst/>
                        <a:latin typeface="Arial" panose="020B0604020202020204" pitchFamily="34" charset="0"/>
                      </a:endParaRPr>
                    </a:p>
                  </a:txBody>
                  <a:tcPr marL="2754" marR="2754" marT="2754" marB="0" anchor="ctr"/>
                </a:tc>
              </a:tr>
            </a:tbl>
          </a:graphicData>
        </a:graphic>
      </p:graphicFrame>
    </p:spTree>
    <p:extLst>
      <p:ext uri="{BB962C8B-B14F-4D97-AF65-F5344CB8AC3E}">
        <p14:creationId xmlns:p14="http://schemas.microsoft.com/office/powerpoint/2010/main" val="22330703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4" name="Text Box 4"/>
          <p:cNvSpPr txBox="1">
            <a:spLocks noChangeArrowheads="1"/>
          </p:cNvSpPr>
          <p:nvPr/>
        </p:nvSpPr>
        <p:spPr bwMode="auto">
          <a:xfrm>
            <a:off x="262865" y="1948660"/>
            <a:ext cx="2247900" cy="3607206"/>
          </a:xfrm>
          <a:prstGeom prst="rect">
            <a:avLst/>
          </a:prstGeom>
          <a:solidFill>
            <a:schemeClr val="bg1">
              <a:lumMod val="95000"/>
              <a:alpha val="50000"/>
            </a:schemeClr>
          </a:solidFill>
          <a:ln>
            <a:solidFill>
              <a:srgbClr val="00B0F0"/>
            </a:solidFill>
          </a:ln>
          <a:effectLst/>
          <a:extLst/>
        </p:spPr>
        <p:txBody>
          <a:bodyPr>
            <a:spAutoFit/>
          </a:bodyPr>
          <a:lstStyle>
            <a:lvl1pPr>
              <a:defRPr>
                <a:solidFill>
                  <a:schemeClr val="tx1"/>
                </a:solidFill>
                <a:latin typeface="Arial" charset="0"/>
                <a:cs typeface="Arial" charset="0"/>
              </a:defRPr>
            </a:lvl1pPr>
            <a:lvl2pPr marL="292100" indent="-177800">
              <a:defRPr>
                <a:solidFill>
                  <a:schemeClr val="tx1"/>
                </a:solidFill>
                <a:latin typeface="Arial" charset="0"/>
                <a:cs typeface="Arial" charset="0"/>
              </a:defRPr>
            </a:lvl2pPr>
            <a:lvl3pPr>
              <a:defRPr>
                <a:solidFill>
                  <a:schemeClr val="tx1"/>
                </a:solidFill>
                <a:latin typeface="Arial" charset="0"/>
                <a:cs typeface="Arial" charset="0"/>
              </a:defRPr>
            </a:lvl3pPr>
            <a:lvl4pPr>
              <a:defRPr>
                <a:solidFill>
                  <a:schemeClr val="tx1"/>
                </a:solidFill>
                <a:latin typeface="Arial" charset="0"/>
                <a:cs typeface="Arial" charset="0"/>
              </a:defRPr>
            </a:lvl4pPr>
            <a:lvl5pPr>
              <a:defRPr>
                <a:solidFill>
                  <a:schemeClr val="tx1"/>
                </a:solidFill>
                <a:latin typeface="Arial" charset="0"/>
                <a:cs typeface="Arial" charset="0"/>
              </a:defRPr>
            </a:lvl5pPr>
            <a:lvl6pPr fontAlgn="base">
              <a:spcBef>
                <a:spcPct val="0"/>
              </a:spcBef>
              <a:spcAft>
                <a:spcPct val="0"/>
              </a:spcAft>
              <a:defRPr>
                <a:solidFill>
                  <a:schemeClr val="tx1"/>
                </a:solidFill>
                <a:latin typeface="Arial" charset="0"/>
                <a:cs typeface="Arial" charset="0"/>
              </a:defRPr>
            </a:lvl6pPr>
            <a:lvl7pPr fontAlgn="base">
              <a:spcBef>
                <a:spcPct val="0"/>
              </a:spcBef>
              <a:spcAft>
                <a:spcPct val="0"/>
              </a:spcAft>
              <a:defRPr>
                <a:solidFill>
                  <a:schemeClr val="tx1"/>
                </a:solidFill>
                <a:latin typeface="Arial" charset="0"/>
                <a:cs typeface="Arial" charset="0"/>
              </a:defRPr>
            </a:lvl7pPr>
            <a:lvl8pPr fontAlgn="base">
              <a:spcBef>
                <a:spcPct val="0"/>
              </a:spcBef>
              <a:spcAft>
                <a:spcPct val="0"/>
              </a:spcAft>
              <a:defRPr>
                <a:solidFill>
                  <a:schemeClr val="tx1"/>
                </a:solidFill>
                <a:latin typeface="Arial" charset="0"/>
                <a:cs typeface="Arial" charset="0"/>
              </a:defRPr>
            </a:lvl8pPr>
            <a:lvl9pPr fontAlgn="base">
              <a:spcBef>
                <a:spcPct val="0"/>
              </a:spcBef>
              <a:spcAft>
                <a:spcPct val="0"/>
              </a:spcAft>
              <a:defRPr>
                <a:solidFill>
                  <a:schemeClr val="tx1"/>
                </a:solidFill>
                <a:latin typeface="Arial" charset="0"/>
                <a:cs typeface="Arial" charset="0"/>
              </a:defRPr>
            </a:lvl9pPr>
          </a:lstStyle>
          <a:p>
            <a:pPr eaLnBrk="0" hangingPunct="0">
              <a:lnSpc>
                <a:spcPct val="110000"/>
              </a:lnSpc>
              <a:spcBef>
                <a:spcPct val="25000"/>
              </a:spcBef>
              <a:buClr>
                <a:schemeClr val="tx2"/>
              </a:buClr>
            </a:pPr>
            <a:r>
              <a:rPr lang="pt-BR" altLang="en-US" sz="1400" b="1" dirty="0"/>
              <a:t>Reativo</a:t>
            </a:r>
          </a:p>
          <a:p>
            <a:pPr lvl="1" eaLnBrk="0" hangingPunct="0">
              <a:lnSpc>
                <a:spcPct val="110000"/>
              </a:lnSpc>
              <a:spcBef>
                <a:spcPct val="25000"/>
              </a:spcBef>
              <a:buClr>
                <a:schemeClr val="tx2"/>
              </a:buClr>
              <a:buSzPct val="75000"/>
              <a:buFont typeface="Monotype Sorts" pitchFamily="2" charset="2"/>
              <a:buChar char="n"/>
            </a:pPr>
            <a:r>
              <a:rPr lang="pt-BR" altLang="en-US" sz="1400" b="1" dirty="0"/>
              <a:t>Nem o Conselho nem os executivos focam </a:t>
            </a:r>
            <a:r>
              <a:rPr lang="pt-BR" altLang="en-US" sz="1400" b="1" dirty="0" smtClean="0"/>
              <a:t>Gerenciamento </a:t>
            </a:r>
            <a:r>
              <a:rPr lang="pt-BR" altLang="en-US" sz="1400" b="1" dirty="0"/>
              <a:t>de Riscos</a:t>
            </a:r>
          </a:p>
          <a:p>
            <a:pPr lvl="1" eaLnBrk="0" hangingPunct="0">
              <a:lnSpc>
                <a:spcPct val="110000"/>
              </a:lnSpc>
              <a:spcBef>
                <a:spcPct val="25000"/>
              </a:spcBef>
              <a:buClr>
                <a:schemeClr val="tx2"/>
              </a:buClr>
              <a:buSzPct val="75000"/>
              <a:buFont typeface="Monotype Sorts" pitchFamily="2" charset="2"/>
              <a:buChar char="n"/>
            </a:pPr>
            <a:r>
              <a:rPr lang="pt-BR" altLang="en-US" sz="1400" b="1" dirty="0"/>
              <a:t>Trabalhos pontuais sobre riscos</a:t>
            </a:r>
          </a:p>
          <a:p>
            <a:pPr lvl="1" eaLnBrk="0" hangingPunct="0">
              <a:lnSpc>
                <a:spcPct val="110000"/>
              </a:lnSpc>
              <a:spcBef>
                <a:spcPct val="25000"/>
              </a:spcBef>
              <a:buClr>
                <a:schemeClr val="tx2"/>
              </a:buClr>
              <a:buSzPct val="75000"/>
              <a:buFont typeface="Monotype Sorts" pitchFamily="2" charset="2"/>
              <a:buChar char="n"/>
            </a:pPr>
            <a:r>
              <a:rPr lang="pt-BR" altLang="en-US" sz="1400" b="1" dirty="0"/>
              <a:t>Cobertura inadequada para os riscos críticos</a:t>
            </a:r>
          </a:p>
          <a:p>
            <a:pPr lvl="1" eaLnBrk="0" hangingPunct="0">
              <a:lnSpc>
                <a:spcPct val="110000"/>
              </a:lnSpc>
              <a:spcBef>
                <a:spcPct val="25000"/>
              </a:spcBef>
              <a:buClr>
                <a:schemeClr val="tx2"/>
              </a:buClr>
              <a:buSzPct val="75000"/>
              <a:buFont typeface="Monotype Sorts" pitchFamily="2" charset="2"/>
              <a:buChar char="n"/>
            </a:pPr>
            <a:r>
              <a:rPr lang="pt-BR" altLang="en-US" sz="1400" b="1" dirty="0"/>
              <a:t>Não há linguagem ou abordagem comum sobre riscos</a:t>
            </a:r>
          </a:p>
        </p:txBody>
      </p:sp>
      <p:sp>
        <p:nvSpPr>
          <p:cNvPr id="261125" name="Text Box 5"/>
          <p:cNvSpPr txBox="1">
            <a:spLocks noChangeArrowheads="1"/>
          </p:cNvSpPr>
          <p:nvPr/>
        </p:nvSpPr>
        <p:spPr bwMode="auto">
          <a:xfrm>
            <a:off x="3464994" y="2132856"/>
            <a:ext cx="2222500" cy="2873375"/>
          </a:xfrm>
          <a:prstGeom prst="rect">
            <a:avLst/>
          </a:prstGeom>
          <a:solidFill>
            <a:schemeClr val="bg1">
              <a:lumMod val="95000"/>
              <a:alpha val="50000"/>
            </a:schemeClr>
          </a:solidFill>
          <a:ln>
            <a:solidFill>
              <a:srgbClr val="00B0F0"/>
            </a:solidFill>
          </a:ln>
          <a:effectLst/>
          <a:extLst/>
        </p:spPr>
        <p:txBody>
          <a:bodyPr>
            <a:spAutoFit/>
          </a:bodyPr>
          <a:lstStyle>
            <a:lvl1pPr>
              <a:defRPr>
                <a:solidFill>
                  <a:schemeClr val="tx1"/>
                </a:solidFill>
                <a:latin typeface="Arial" charset="0"/>
                <a:cs typeface="Arial" charset="0"/>
              </a:defRPr>
            </a:lvl1pPr>
            <a:lvl2pPr marL="292100" indent="-177800">
              <a:defRPr>
                <a:solidFill>
                  <a:schemeClr val="tx1"/>
                </a:solidFill>
                <a:latin typeface="Arial" charset="0"/>
                <a:cs typeface="Arial" charset="0"/>
              </a:defRPr>
            </a:lvl2pPr>
            <a:lvl3pPr>
              <a:defRPr>
                <a:solidFill>
                  <a:schemeClr val="tx1"/>
                </a:solidFill>
                <a:latin typeface="Arial" charset="0"/>
                <a:cs typeface="Arial" charset="0"/>
              </a:defRPr>
            </a:lvl3pPr>
            <a:lvl4pPr>
              <a:defRPr>
                <a:solidFill>
                  <a:schemeClr val="tx1"/>
                </a:solidFill>
                <a:latin typeface="Arial" charset="0"/>
                <a:cs typeface="Arial" charset="0"/>
              </a:defRPr>
            </a:lvl4pPr>
            <a:lvl5pPr>
              <a:defRPr>
                <a:solidFill>
                  <a:schemeClr val="tx1"/>
                </a:solidFill>
                <a:latin typeface="Arial" charset="0"/>
                <a:cs typeface="Arial" charset="0"/>
              </a:defRPr>
            </a:lvl5pPr>
            <a:lvl6pPr fontAlgn="base">
              <a:spcBef>
                <a:spcPct val="0"/>
              </a:spcBef>
              <a:spcAft>
                <a:spcPct val="0"/>
              </a:spcAft>
              <a:defRPr>
                <a:solidFill>
                  <a:schemeClr val="tx1"/>
                </a:solidFill>
                <a:latin typeface="Arial" charset="0"/>
                <a:cs typeface="Arial" charset="0"/>
              </a:defRPr>
            </a:lvl6pPr>
            <a:lvl7pPr fontAlgn="base">
              <a:spcBef>
                <a:spcPct val="0"/>
              </a:spcBef>
              <a:spcAft>
                <a:spcPct val="0"/>
              </a:spcAft>
              <a:defRPr>
                <a:solidFill>
                  <a:schemeClr val="tx1"/>
                </a:solidFill>
                <a:latin typeface="Arial" charset="0"/>
                <a:cs typeface="Arial" charset="0"/>
              </a:defRPr>
            </a:lvl7pPr>
            <a:lvl8pPr fontAlgn="base">
              <a:spcBef>
                <a:spcPct val="0"/>
              </a:spcBef>
              <a:spcAft>
                <a:spcPct val="0"/>
              </a:spcAft>
              <a:defRPr>
                <a:solidFill>
                  <a:schemeClr val="tx1"/>
                </a:solidFill>
                <a:latin typeface="Arial" charset="0"/>
                <a:cs typeface="Arial" charset="0"/>
              </a:defRPr>
            </a:lvl8pPr>
            <a:lvl9pPr fontAlgn="base">
              <a:spcBef>
                <a:spcPct val="0"/>
              </a:spcBef>
              <a:spcAft>
                <a:spcPct val="0"/>
              </a:spcAft>
              <a:defRPr>
                <a:solidFill>
                  <a:schemeClr val="tx1"/>
                </a:solidFill>
                <a:latin typeface="Arial" charset="0"/>
                <a:cs typeface="Arial" charset="0"/>
              </a:defRPr>
            </a:lvl9pPr>
          </a:lstStyle>
          <a:p>
            <a:pPr eaLnBrk="0" hangingPunct="0">
              <a:lnSpc>
                <a:spcPct val="110000"/>
              </a:lnSpc>
              <a:spcBef>
                <a:spcPct val="25000"/>
              </a:spcBef>
              <a:buClr>
                <a:schemeClr val="tx2"/>
              </a:buClr>
            </a:pPr>
            <a:r>
              <a:rPr lang="pt-BR" altLang="en-US" sz="1400" b="1" dirty="0"/>
              <a:t>Tático</a:t>
            </a:r>
          </a:p>
          <a:p>
            <a:pPr lvl="1" eaLnBrk="0" hangingPunct="0">
              <a:lnSpc>
                <a:spcPct val="110000"/>
              </a:lnSpc>
              <a:spcBef>
                <a:spcPct val="25000"/>
              </a:spcBef>
              <a:buClr>
                <a:schemeClr val="tx2"/>
              </a:buClr>
              <a:buSzPct val="75000"/>
              <a:buFont typeface="Monotype Sorts" pitchFamily="2" charset="2"/>
              <a:buChar char="n"/>
            </a:pPr>
            <a:r>
              <a:rPr lang="pt-BR" altLang="en-US" sz="1400" b="1" dirty="0"/>
              <a:t>Apoio do Conselho e dos Executivos</a:t>
            </a:r>
          </a:p>
          <a:p>
            <a:pPr lvl="1" eaLnBrk="0" hangingPunct="0">
              <a:lnSpc>
                <a:spcPct val="110000"/>
              </a:lnSpc>
              <a:spcBef>
                <a:spcPct val="25000"/>
              </a:spcBef>
              <a:buClr>
                <a:schemeClr val="tx2"/>
              </a:buClr>
              <a:buSzPct val="75000"/>
              <a:buFont typeface="Monotype Sorts" pitchFamily="2" charset="2"/>
              <a:buChar char="n"/>
            </a:pPr>
            <a:r>
              <a:rPr lang="pt-BR" altLang="en-US" sz="1400" b="1" dirty="0"/>
              <a:t>Presença de um Comitê de Riscos</a:t>
            </a:r>
          </a:p>
          <a:p>
            <a:pPr lvl="1" eaLnBrk="0" hangingPunct="0">
              <a:lnSpc>
                <a:spcPct val="110000"/>
              </a:lnSpc>
              <a:spcBef>
                <a:spcPct val="25000"/>
              </a:spcBef>
              <a:buClr>
                <a:schemeClr val="tx2"/>
              </a:buClr>
              <a:buSzPct val="75000"/>
              <a:buFont typeface="Monotype Sorts" pitchFamily="2" charset="2"/>
              <a:buChar char="n"/>
            </a:pPr>
            <a:r>
              <a:rPr lang="pt-BR" altLang="en-US" sz="1400" b="1" dirty="0"/>
              <a:t>Análise periódica de riscos</a:t>
            </a:r>
          </a:p>
          <a:p>
            <a:pPr lvl="1" eaLnBrk="0" hangingPunct="0">
              <a:lnSpc>
                <a:spcPct val="110000"/>
              </a:lnSpc>
              <a:spcBef>
                <a:spcPct val="25000"/>
              </a:spcBef>
              <a:buClr>
                <a:schemeClr val="tx2"/>
              </a:buClr>
              <a:buSzPct val="75000"/>
              <a:buFont typeface="Monotype Sorts" pitchFamily="2" charset="2"/>
              <a:buChar char="n"/>
            </a:pPr>
            <a:r>
              <a:rPr lang="pt-BR" altLang="en-US" sz="1400" b="1" dirty="0"/>
              <a:t>Reconhecida a necessidade de um Gerenciamento de Riscos Global (ERM)</a:t>
            </a:r>
          </a:p>
        </p:txBody>
      </p:sp>
      <p:sp>
        <p:nvSpPr>
          <p:cNvPr id="261126" name="Text Box 6"/>
          <p:cNvSpPr txBox="1">
            <a:spLocks noChangeArrowheads="1"/>
          </p:cNvSpPr>
          <p:nvPr/>
        </p:nvSpPr>
        <p:spPr bwMode="auto">
          <a:xfrm>
            <a:off x="6516216" y="1210765"/>
            <a:ext cx="2197100" cy="5082995"/>
          </a:xfrm>
          <a:prstGeom prst="rect">
            <a:avLst/>
          </a:prstGeom>
          <a:solidFill>
            <a:schemeClr val="bg1">
              <a:lumMod val="95000"/>
              <a:alpha val="50000"/>
            </a:schemeClr>
          </a:solidFill>
          <a:ln>
            <a:solidFill>
              <a:srgbClr val="00B0F0"/>
            </a:solidFill>
          </a:ln>
          <a:effectLst/>
          <a:extLst/>
        </p:spPr>
        <p:txBody>
          <a:bodyPr>
            <a:spAutoFit/>
          </a:bodyPr>
          <a:lstStyle>
            <a:lvl1pPr>
              <a:defRPr>
                <a:solidFill>
                  <a:schemeClr val="tx1"/>
                </a:solidFill>
                <a:latin typeface="Arial" charset="0"/>
                <a:cs typeface="Arial" charset="0"/>
              </a:defRPr>
            </a:lvl1pPr>
            <a:lvl2pPr marL="292100" indent="-177800">
              <a:defRPr>
                <a:solidFill>
                  <a:schemeClr val="tx1"/>
                </a:solidFill>
                <a:latin typeface="Arial" charset="0"/>
                <a:cs typeface="Arial" charset="0"/>
              </a:defRPr>
            </a:lvl2pPr>
            <a:lvl3pPr>
              <a:defRPr>
                <a:solidFill>
                  <a:schemeClr val="tx1"/>
                </a:solidFill>
                <a:latin typeface="Arial" charset="0"/>
                <a:cs typeface="Arial" charset="0"/>
              </a:defRPr>
            </a:lvl3pPr>
            <a:lvl4pPr>
              <a:defRPr>
                <a:solidFill>
                  <a:schemeClr val="tx1"/>
                </a:solidFill>
                <a:latin typeface="Arial" charset="0"/>
                <a:cs typeface="Arial" charset="0"/>
              </a:defRPr>
            </a:lvl4pPr>
            <a:lvl5pPr>
              <a:defRPr>
                <a:solidFill>
                  <a:schemeClr val="tx1"/>
                </a:solidFill>
                <a:latin typeface="Arial" charset="0"/>
                <a:cs typeface="Arial" charset="0"/>
              </a:defRPr>
            </a:lvl5pPr>
            <a:lvl6pPr fontAlgn="base">
              <a:spcBef>
                <a:spcPct val="0"/>
              </a:spcBef>
              <a:spcAft>
                <a:spcPct val="0"/>
              </a:spcAft>
              <a:defRPr>
                <a:solidFill>
                  <a:schemeClr val="tx1"/>
                </a:solidFill>
                <a:latin typeface="Arial" charset="0"/>
                <a:cs typeface="Arial" charset="0"/>
              </a:defRPr>
            </a:lvl6pPr>
            <a:lvl7pPr fontAlgn="base">
              <a:spcBef>
                <a:spcPct val="0"/>
              </a:spcBef>
              <a:spcAft>
                <a:spcPct val="0"/>
              </a:spcAft>
              <a:defRPr>
                <a:solidFill>
                  <a:schemeClr val="tx1"/>
                </a:solidFill>
                <a:latin typeface="Arial" charset="0"/>
                <a:cs typeface="Arial" charset="0"/>
              </a:defRPr>
            </a:lvl7pPr>
            <a:lvl8pPr fontAlgn="base">
              <a:spcBef>
                <a:spcPct val="0"/>
              </a:spcBef>
              <a:spcAft>
                <a:spcPct val="0"/>
              </a:spcAft>
              <a:defRPr>
                <a:solidFill>
                  <a:schemeClr val="tx1"/>
                </a:solidFill>
                <a:latin typeface="Arial" charset="0"/>
                <a:cs typeface="Arial" charset="0"/>
              </a:defRPr>
            </a:lvl8pPr>
            <a:lvl9pPr fontAlgn="base">
              <a:spcBef>
                <a:spcPct val="0"/>
              </a:spcBef>
              <a:spcAft>
                <a:spcPct val="0"/>
              </a:spcAft>
              <a:defRPr>
                <a:solidFill>
                  <a:schemeClr val="tx1"/>
                </a:solidFill>
                <a:latin typeface="Arial" charset="0"/>
                <a:cs typeface="Arial" charset="0"/>
              </a:defRPr>
            </a:lvl9pPr>
          </a:lstStyle>
          <a:p>
            <a:pPr eaLnBrk="0" hangingPunct="0">
              <a:lnSpc>
                <a:spcPct val="110000"/>
              </a:lnSpc>
              <a:spcBef>
                <a:spcPct val="25000"/>
              </a:spcBef>
              <a:buClr>
                <a:schemeClr val="tx2"/>
              </a:buClr>
            </a:pPr>
            <a:r>
              <a:rPr lang="pt-BR" altLang="en-US" sz="1400" b="1" dirty="0"/>
              <a:t>Estratégico</a:t>
            </a:r>
          </a:p>
          <a:p>
            <a:pPr lvl="1" eaLnBrk="0" hangingPunct="0">
              <a:lnSpc>
                <a:spcPct val="110000"/>
              </a:lnSpc>
              <a:spcBef>
                <a:spcPct val="25000"/>
              </a:spcBef>
              <a:buClr>
                <a:schemeClr val="tx2"/>
              </a:buClr>
              <a:buSzPct val="75000"/>
              <a:buFont typeface="Monotype Sorts" pitchFamily="2" charset="2"/>
              <a:buChar char="n"/>
            </a:pPr>
            <a:r>
              <a:rPr lang="pt-BR" altLang="en-US" sz="1400" b="1" dirty="0"/>
              <a:t>Comitê de Riscos proativo, assessorando o Conselho e os Executivos</a:t>
            </a:r>
          </a:p>
          <a:p>
            <a:pPr lvl="1" eaLnBrk="0" hangingPunct="0">
              <a:lnSpc>
                <a:spcPct val="110000"/>
              </a:lnSpc>
              <a:spcBef>
                <a:spcPct val="25000"/>
              </a:spcBef>
              <a:buClr>
                <a:schemeClr val="tx2"/>
              </a:buClr>
              <a:buSzPct val="75000"/>
              <a:buFont typeface="Monotype Sorts" pitchFamily="2" charset="2"/>
              <a:buChar char="n"/>
            </a:pPr>
            <a:r>
              <a:rPr lang="pt-BR" altLang="en-US" sz="1400" b="1" dirty="0"/>
              <a:t>Riscos gerenciados e monitorados em toda a organização</a:t>
            </a:r>
          </a:p>
          <a:p>
            <a:pPr lvl="1" eaLnBrk="0" hangingPunct="0">
              <a:lnSpc>
                <a:spcPct val="110000"/>
              </a:lnSpc>
              <a:spcBef>
                <a:spcPct val="25000"/>
              </a:spcBef>
              <a:buClr>
                <a:schemeClr val="tx2"/>
              </a:buClr>
              <a:buSzPct val="75000"/>
              <a:buFont typeface="Monotype Sorts" pitchFamily="2" charset="2"/>
              <a:buChar char="n"/>
            </a:pPr>
            <a:r>
              <a:rPr lang="pt-BR" altLang="en-US" sz="1400" b="1" dirty="0"/>
              <a:t>Linguagem e abordagem comum (Estrutura de Riscos)</a:t>
            </a:r>
          </a:p>
          <a:p>
            <a:pPr lvl="1" eaLnBrk="0" hangingPunct="0">
              <a:lnSpc>
                <a:spcPct val="110000"/>
              </a:lnSpc>
              <a:spcBef>
                <a:spcPct val="25000"/>
              </a:spcBef>
              <a:buClr>
                <a:schemeClr val="tx2"/>
              </a:buClr>
              <a:buSzPct val="75000"/>
              <a:buFont typeface="Monotype Sorts" pitchFamily="2" charset="2"/>
              <a:buChar char="n"/>
            </a:pPr>
            <a:r>
              <a:rPr lang="pt-BR" altLang="en-US" sz="1400" b="1" dirty="0"/>
              <a:t>Análise em tempo real dos riscos do portfólio</a:t>
            </a:r>
          </a:p>
          <a:p>
            <a:pPr lvl="1" eaLnBrk="0" hangingPunct="0">
              <a:lnSpc>
                <a:spcPct val="110000"/>
              </a:lnSpc>
              <a:spcBef>
                <a:spcPct val="25000"/>
              </a:spcBef>
              <a:buClr>
                <a:schemeClr val="tx2"/>
              </a:buClr>
              <a:buSzPct val="75000"/>
              <a:buFont typeface="Monotype Sorts" pitchFamily="2" charset="2"/>
              <a:buChar char="n"/>
            </a:pPr>
            <a:r>
              <a:rPr lang="pt-BR" altLang="en-US" sz="1400" b="1" dirty="0"/>
              <a:t>Relatórios sobre oportunidades derivadas dos riscos</a:t>
            </a:r>
          </a:p>
        </p:txBody>
      </p:sp>
      <p:sp>
        <p:nvSpPr>
          <p:cNvPr id="3" name="Seta para a direita 2"/>
          <p:cNvSpPr/>
          <p:nvPr/>
        </p:nvSpPr>
        <p:spPr>
          <a:xfrm>
            <a:off x="2673509" y="3376416"/>
            <a:ext cx="57606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Seta para a direita 9"/>
          <p:cNvSpPr/>
          <p:nvPr/>
        </p:nvSpPr>
        <p:spPr>
          <a:xfrm>
            <a:off x="5808313" y="3267631"/>
            <a:ext cx="57606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AutoShape 3"/>
          <p:cNvSpPr>
            <a:spLocks noChangeArrowheads="1"/>
          </p:cNvSpPr>
          <p:nvPr/>
        </p:nvSpPr>
        <p:spPr bwMode="auto">
          <a:xfrm>
            <a:off x="251520" y="260648"/>
            <a:ext cx="2547525" cy="936104"/>
          </a:xfrm>
          <a:prstGeom prst="chevron">
            <a:avLst>
              <a:gd name="adj" fmla="val 30165"/>
            </a:avLst>
          </a:prstGeom>
          <a:solidFill>
            <a:schemeClr val="bg1">
              <a:lumMod val="85000"/>
            </a:schemeClr>
          </a:solidFill>
          <a:ln>
            <a:solidFill>
              <a:schemeClr val="accent3">
                <a:lumMod val="60000"/>
                <a:lumOff val="40000"/>
              </a:schemeClr>
            </a:solidFill>
          </a:ln>
          <a:effectLst/>
          <a:extLst/>
        </p:spPr>
        <p:txBody>
          <a:bodyPr wrap="none" anchor="ctr"/>
          <a:lstStyle/>
          <a:p>
            <a:pPr marL="174625" algn="ctr">
              <a:spcBef>
                <a:spcPct val="0"/>
              </a:spcBef>
            </a:pPr>
            <a:r>
              <a:rPr lang="pt-BR" altLang="en-US" sz="2400" b="1" dirty="0" smtClean="0">
                <a:solidFill>
                  <a:schemeClr val="tx1">
                    <a:lumMod val="75000"/>
                    <a:lumOff val="25000"/>
                  </a:schemeClr>
                </a:solidFill>
              </a:rPr>
              <a:t>Melhoria </a:t>
            </a:r>
          </a:p>
          <a:p>
            <a:pPr marL="174625" algn="ctr">
              <a:spcBef>
                <a:spcPct val="0"/>
              </a:spcBef>
            </a:pPr>
            <a:r>
              <a:rPr lang="pt-BR" altLang="en-US" sz="2400" b="1" dirty="0" smtClean="0">
                <a:solidFill>
                  <a:schemeClr val="tx1">
                    <a:lumMod val="75000"/>
                    <a:lumOff val="25000"/>
                  </a:schemeClr>
                </a:solidFill>
              </a:rPr>
              <a:t>contínua</a:t>
            </a:r>
            <a:endParaRPr lang="pt-BR" altLang="en-US" sz="2400" b="1" dirty="0">
              <a:solidFill>
                <a:schemeClr val="tx1">
                  <a:lumMod val="75000"/>
                  <a:lumOff val="25000"/>
                </a:schemeClr>
              </a:solidFill>
            </a:endParaRPr>
          </a:p>
        </p:txBody>
      </p:sp>
      <p:sp>
        <p:nvSpPr>
          <p:cNvPr id="9" name="Rectangle 4"/>
          <p:cNvSpPr>
            <a:spLocks noChangeArrowheads="1"/>
          </p:cNvSpPr>
          <p:nvPr/>
        </p:nvSpPr>
        <p:spPr bwMode="auto">
          <a:xfrm>
            <a:off x="2915816" y="260648"/>
            <a:ext cx="6048672" cy="51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8100" tIns="38100" rIns="38100" bIns="38100" anchor="ctr"/>
          <a:lstStyle/>
          <a:p>
            <a:pPr defTabSz="785813" eaLnBrk="0" hangingPunct="0">
              <a:lnSpc>
                <a:spcPct val="90000"/>
              </a:lnSpc>
            </a:pPr>
            <a:r>
              <a:rPr lang="en-GB" sz="3200" b="1" dirty="0" err="1" smtClean="0">
                <a:solidFill>
                  <a:schemeClr val="tx1">
                    <a:lumMod val="75000"/>
                    <a:lumOff val="25000"/>
                  </a:schemeClr>
                </a:solidFill>
              </a:rPr>
              <a:t>Estágios</a:t>
            </a:r>
            <a:r>
              <a:rPr lang="en-GB" sz="3200" b="1" dirty="0" smtClean="0">
                <a:solidFill>
                  <a:schemeClr val="tx1">
                    <a:lumMod val="75000"/>
                    <a:lumOff val="25000"/>
                  </a:schemeClr>
                </a:solidFill>
              </a:rPr>
              <a:t> para o  </a:t>
            </a:r>
            <a:r>
              <a:rPr lang="en-GB" sz="3200" b="1" dirty="0" err="1" smtClean="0">
                <a:solidFill>
                  <a:schemeClr val="tx1">
                    <a:lumMod val="75000"/>
                    <a:lumOff val="25000"/>
                  </a:schemeClr>
                </a:solidFill>
              </a:rPr>
              <a:t>desenvolvimento</a:t>
            </a:r>
            <a:endParaRPr lang="en-GB" sz="3200" b="1" dirty="0">
              <a:solidFill>
                <a:schemeClr val="tx1">
                  <a:lumMod val="75000"/>
                  <a:lumOff val="25000"/>
                </a:schemeClr>
              </a:solidFill>
            </a:endParaRPr>
          </a:p>
        </p:txBody>
      </p:sp>
      <p:sp>
        <p:nvSpPr>
          <p:cNvPr id="2" name="CaixaDeTexto 1"/>
          <p:cNvSpPr txBox="1"/>
          <p:nvPr/>
        </p:nvSpPr>
        <p:spPr>
          <a:xfrm>
            <a:off x="3131840" y="5949280"/>
            <a:ext cx="2016224" cy="400110"/>
          </a:xfrm>
          <a:prstGeom prst="rect">
            <a:avLst/>
          </a:prstGeom>
          <a:solidFill>
            <a:schemeClr val="bg1">
              <a:lumMod val="85000"/>
            </a:schemeClr>
          </a:solidFill>
          <a:ln>
            <a:solidFill>
              <a:srgbClr val="0070C0"/>
            </a:solidFill>
          </a:ln>
        </p:spPr>
        <p:txBody>
          <a:bodyPr wrap="square" rtlCol="0">
            <a:spAutoFit/>
          </a:bodyPr>
          <a:lstStyle/>
          <a:p>
            <a:r>
              <a:rPr lang="pt-BR" sz="2000" b="1" dirty="0" smtClean="0">
                <a:solidFill>
                  <a:srgbClr val="0070C0"/>
                </a:solidFill>
              </a:rPr>
              <a:t>Monitoramento</a:t>
            </a:r>
            <a:endParaRPr lang="pt-BR" sz="2000" b="1" dirty="0">
              <a:solidFill>
                <a:srgbClr val="0070C0"/>
              </a:solidFill>
            </a:endParaRPr>
          </a:p>
        </p:txBody>
      </p:sp>
    </p:spTree>
    <p:extLst>
      <p:ext uri="{BB962C8B-B14F-4D97-AF65-F5344CB8AC3E}">
        <p14:creationId xmlns:p14="http://schemas.microsoft.com/office/powerpoint/2010/main" val="1719715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77507" name="Rectangle 3"/>
          <p:cNvSpPr>
            <a:spLocks noGrp="1" noChangeArrowheads="1"/>
          </p:cNvSpPr>
          <p:nvPr>
            <p:ph idx="1"/>
          </p:nvPr>
        </p:nvSpPr>
        <p:spPr>
          <a:xfrm>
            <a:off x="395536" y="3068960"/>
            <a:ext cx="8424936" cy="2734443"/>
          </a:xfrm>
          <a:solidFill>
            <a:schemeClr val="bg1">
              <a:lumMod val="95000"/>
            </a:schemeClr>
          </a:solidFill>
          <a:ln>
            <a:solidFill>
              <a:srgbClr val="00B0F0"/>
            </a:solidFill>
          </a:ln>
          <a:extLst/>
        </p:spPr>
        <p:txBody>
          <a:bodyPr lIns="82314" tIns="41157" rIns="82314" bIns="41157">
            <a:noAutofit/>
          </a:bodyPr>
          <a:lstStyle/>
          <a:p>
            <a:pPr marL="174625" eaLnBrk="0" hangingPunct="0">
              <a:lnSpc>
                <a:spcPct val="100000"/>
              </a:lnSpc>
              <a:buFont typeface="Wingdings" pitchFamily="2" charset="2"/>
              <a:buChar char="ü"/>
            </a:pPr>
            <a:r>
              <a:rPr lang="pt-BR" altLang="en-US" sz="2400" b="1" dirty="0">
                <a:solidFill>
                  <a:srgbClr val="0070C0"/>
                </a:solidFill>
              </a:rPr>
              <a:t>Avaliar o ambiente externo e interno ;</a:t>
            </a:r>
          </a:p>
          <a:p>
            <a:pPr marL="174625" eaLnBrk="0" hangingPunct="0">
              <a:lnSpc>
                <a:spcPct val="100000"/>
              </a:lnSpc>
              <a:buFont typeface="Wingdings" pitchFamily="2" charset="2"/>
              <a:buChar char="ü"/>
            </a:pPr>
            <a:r>
              <a:rPr lang="pt-BR" altLang="en-US" sz="2400" b="1" dirty="0">
                <a:solidFill>
                  <a:srgbClr val="0070C0"/>
                </a:solidFill>
              </a:rPr>
              <a:t>Identificar os objetivos de negócios;</a:t>
            </a:r>
          </a:p>
          <a:p>
            <a:pPr marL="174625" eaLnBrk="0" hangingPunct="0">
              <a:lnSpc>
                <a:spcPct val="100000"/>
              </a:lnSpc>
              <a:buFont typeface="Wingdings" pitchFamily="2" charset="2"/>
              <a:buChar char="ü"/>
            </a:pPr>
            <a:r>
              <a:rPr lang="pt-BR" altLang="en-US" sz="2400" b="1" dirty="0">
                <a:solidFill>
                  <a:srgbClr val="0070C0"/>
                </a:solidFill>
              </a:rPr>
              <a:t>Identificar as estratégias;</a:t>
            </a:r>
          </a:p>
          <a:p>
            <a:pPr marL="174625" eaLnBrk="0" hangingPunct="0">
              <a:lnSpc>
                <a:spcPct val="100000"/>
              </a:lnSpc>
              <a:buFont typeface="Wingdings" pitchFamily="2" charset="2"/>
              <a:buChar char="ü"/>
            </a:pPr>
            <a:r>
              <a:rPr lang="pt-BR" altLang="en-US" sz="2400" b="1" dirty="0">
                <a:solidFill>
                  <a:srgbClr val="0070C0"/>
                </a:solidFill>
              </a:rPr>
              <a:t>Identificar os riscos </a:t>
            </a:r>
            <a:r>
              <a:rPr lang="pt-BR" altLang="en-US" sz="2400" b="1" dirty="0" smtClean="0">
                <a:solidFill>
                  <a:srgbClr val="0070C0"/>
                </a:solidFill>
              </a:rPr>
              <a:t>estratégicos;</a:t>
            </a:r>
            <a:endParaRPr lang="pt-BR" altLang="en-US" sz="2400" b="1" dirty="0">
              <a:solidFill>
                <a:srgbClr val="0070C0"/>
              </a:solidFill>
            </a:endParaRPr>
          </a:p>
          <a:p>
            <a:pPr marL="174625" eaLnBrk="0" hangingPunct="0">
              <a:lnSpc>
                <a:spcPct val="100000"/>
              </a:lnSpc>
              <a:buFont typeface="Wingdings" pitchFamily="2" charset="2"/>
              <a:buChar char="ü"/>
            </a:pPr>
            <a:r>
              <a:rPr lang="pt-BR" altLang="en-US" sz="2400" b="1" dirty="0" smtClean="0">
                <a:solidFill>
                  <a:srgbClr val="0070C0"/>
                </a:solidFill>
              </a:rPr>
              <a:t>Avaliar </a:t>
            </a:r>
            <a:r>
              <a:rPr lang="pt-BR" altLang="en-US" sz="2400" b="1" dirty="0">
                <a:solidFill>
                  <a:srgbClr val="0070C0"/>
                </a:solidFill>
              </a:rPr>
              <a:t>a relevância dos riscos </a:t>
            </a:r>
            <a:r>
              <a:rPr lang="pt-BR" altLang="en-US" sz="2400" b="1" dirty="0" smtClean="0">
                <a:solidFill>
                  <a:srgbClr val="0070C0"/>
                </a:solidFill>
              </a:rPr>
              <a:t>estratégicos;</a:t>
            </a:r>
          </a:p>
          <a:p>
            <a:pPr marL="174625" eaLnBrk="0" hangingPunct="0">
              <a:buFont typeface="Wingdings" pitchFamily="2" charset="2"/>
              <a:buChar char="ü"/>
            </a:pPr>
            <a:r>
              <a:rPr lang="pt-BR" altLang="en-US" b="1" dirty="0">
                <a:solidFill>
                  <a:srgbClr val="0070C0"/>
                </a:solidFill>
              </a:rPr>
              <a:t>Definir o apetite ao </a:t>
            </a:r>
            <a:r>
              <a:rPr lang="en-US" altLang="en-US" b="1" dirty="0" err="1">
                <a:solidFill>
                  <a:srgbClr val="0070C0"/>
                </a:solidFill>
              </a:rPr>
              <a:t>risco</a:t>
            </a:r>
            <a:r>
              <a:rPr lang="pt-BR" altLang="en-US" b="1" dirty="0" smtClean="0">
                <a:solidFill>
                  <a:srgbClr val="0070C0"/>
                </a:solidFill>
              </a:rPr>
              <a:t>;</a:t>
            </a:r>
            <a:endParaRPr lang="pt-BR" altLang="en-US" sz="2400" b="1" dirty="0">
              <a:solidFill>
                <a:srgbClr val="0070C0"/>
              </a:solidFill>
            </a:endParaRPr>
          </a:p>
        </p:txBody>
      </p:sp>
      <p:sp>
        <p:nvSpPr>
          <p:cNvPr id="6" name="AutoShape 3"/>
          <p:cNvSpPr>
            <a:spLocks noChangeArrowheads="1"/>
          </p:cNvSpPr>
          <p:nvPr/>
        </p:nvSpPr>
        <p:spPr bwMode="auto">
          <a:xfrm>
            <a:off x="251520" y="260648"/>
            <a:ext cx="2311008" cy="936104"/>
          </a:xfrm>
          <a:prstGeom prst="chevron">
            <a:avLst>
              <a:gd name="adj" fmla="val 30165"/>
            </a:avLst>
          </a:prstGeom>
          <a:solidFill>
            <a:schemeClr val="bg1">
              <a:lumMod val="85000"/>
            </a:schemeClr>
          </a:solidFill>
          <a:ln>
            <a:solidFill>
              <a:schemeClr val="accent3">
                <a:lumMod val="60000"/>
                <a:lumOff val="40000"/>
              </a:schemeClr>
            </a:solidFill>
          </a:ln>
          <a:effectLst/>
          <a:extLst/>
        </p:spPr>
        <p:txBody>
          <a:bodyPr wrap="none" anchor="ctr"/>
          <a:lstStyle/>
          <a:p>
            <a:pPr marL="174625" algn="ctr">
              <a:spcBef>
                <a:spcPct val="0"/>
              </a:spcBef>
            </a:pPr>
            <a:r>
              <a:rPr lang="pt-BR" altLang="en-US" sz="2400" b="1" dirty="0">
                <a:solidFill>
                  <a:schemeClr val="tx1">
                    <a:lumMod val="75000"/>
                    <a:lumOff val="25000"/>
                  </a:schemeClr>
                </a:solidFill>
              </a:rPr>
              <a:t>Análise </a:t>
            </a:r>
          </a:p>
          <a:p>
            <a:pPr marL="174625" algn="ctr">
              <a:spcBef>
                <a:spcPct val="0"/>
              </a:spcBef>
            </a:pPr>
            <a:r>
              <a:rPr lang="pt-BR" altLang="en-US" sz="2400" b="1" dirty="0">
                <a:solidFill>
                  <a:schemeClr val="tx1">
                    <a:lumMod val="75000"/>
                    <a:lumOff val="25000"/>
                  </a:schemeClr>
                </a:solidFill>
              </a:rPr>
              <a:t>Estratégica</a:t>
            </a:r>
          </a:p>
        </p:txBody>
      </p:sp>
    </p:spTree>
    <p:extLst>
      <p:ext uri="{BB962C8B-B14F-4D97-AF65-F5344CB8AC3E}">
        <p14:creationId xmlns:p14="http://schemas.microsoft.com/office/powerpoint/2010/main" val="4275954859"/>
      </p:ext>
    </p:extLst>
  </p:cSld>
  <p:clrMapOvr>
    <a:overrideClrMapping bg1="lt1" tx1="dk1" bg2="lt2" tx2="dk2" accent1="accent1" accent2="accent2" accent3="accent3" accent4="accent4" accent5="accent5" accent6="accent6" hlink="hlink" folHlink="folHlink"/>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a 6"/>
          <p:cNvGraphicFramePr/>
          <p:nvPr>
            <p:extLst>
              <p:ext uri="{D42A27DB-BD31-4B8C-83A1-F6EECF244321}">
                <p14:modId xmlns:p14="http://schemas.microsoft.com/office/powerpoint/2010/main" val="799994275"/>
              </p:ext>
            </p:extLst>
          </p:nvPr>
        </p:nvGraphicFramePr>
        <p:xfrm>
          <a:off x="827584" y="1700808"/>
          <a:ext cx="6840760" cy="52565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CaixaDeTexto 1"/>
          <p:cNvSpPr txBox="1"/>
          <p:nvPr/>
        </p:nvSpPr>
        <p:spPr>
          <a:xfrm>
            <a:off x="4283968" y="476672"/>
            <a:ext cx="4629794" cy="584775"/>
          </a:xfrm>
          <a:prstGeom prst="rect">
            <a:avLst/>
          </a:prstGeom>
          <a:noFill/>
        </p:spPr>
        <p:txBody>
          <a:bodyPr wrap="none" rtlCol="0">
            <a:spAutoFit/>
          </a:bodyPr>
          <a:lstStyle/>
          <a:p>
            <a:r>
              <a:rPr lang="pt-BR" sz="3200" b="1" dirty="0">
                <a:solidFill>
                  <a:schemeClr val="tx1">
                    <a:lumMod val="75000"/>
                    <a:lumOff val="25000"/>
                  </a:schemeClr>
                </a:solidFill>
              </a:rPr>
              <a:t>Origem interna e externa</a:t>
            </a:r>
          </a:p>
        </p:txBody>
      </p:sp>
      <p:sp>
        <p:nvSpPr>
          <p:cNvPr id="8" name="AutoShape 3"/>
          <p:cNvSpPr>
            <a:spLocks noChangeArrowheads="1"/>
          </p:cNvSpPr>
          <p:nvPr/>
        </p:nvSpPr>
        <p:spPr bwMode="auto">
          <a:xfrm>
            <a:off x="251520" y="260648"/>
            <a:ext cx="2399541" cy="936104"/>
          </a:xfrm>
          <a:prstGeom prst="chevron">
            <a:avLst>
              <a:gd name="adj" fmla="val 30165"/>
            </a:avLst>
          </a:prstGeom>
          <a:solidFill>
            <a:schemeClr val="bg1">
              <a:lumMod val="85000"/>
            </a:schemeClr>
          </a:solidFill>
          <a:ln>
            <a:solidFill>
              <a:schemeClr val="accent3">
                <a:lumMod val="60000"/>
                <a:lumOff val="40000"/>
              </a:schemeClr>
            </a:solidFill>
          </a:ln>
          <a:effectLst/>
          <a:extLst/>
        </p:spPr>
        <p:txBody>
          <a:bodyPr wrap="none" anchor="ctr"/>
          <a:lstStyle/>
          <a:p>
            <a:pPr marL="174625" algn="ctr">
              <a:spcBef>
                <a:spcPct val="0"/>
              </a:spcBef>
            </a:pPr>
            <a:r>
              <a:rPr lang="pt-BR" altLang="en-US" sz="2400" b="1" dirty="0" smtClean="0">
                <a:solidFill>
                  <a:schemeClr val="tx1">
                    <a:lumMod val="75000"/>
                    <a:lumOff val="25000"/>
                  </a:schemeClr>
                </a:solidFill>
              </a:rPr>
              <a:t>Identificação </a:t>
            </a:r>
            <a:endParaRPr lang="pt-BR" altLang="en-US" sz="2400" b="1" dirty="0">
              <a:solidFill>
                <a:schemeClr val="tx1">
                  <a:lumMod val="75000"/>
                  <a:lumOff val="25000"/>
                </a:schemeClr>
              </a:solidFill>
            </a:endParaRPr>
          </a:p>
          <a:p>
            <a:pPr marL="174625" algn="ctr">
              <a:spcBef>
                <a:spcPct val="0"/>
              </a:spcBef>
            </a:pPr>
            <a:r>
              <a:rPr lang="pt-BR" altLang="en-US" sz="2400" b="1" dirty="0" smtClean="0">
                <a:solidFill>
                  <a:schemeClr val="tx1">
                    <a:lumMod val="75000"/>
                    <a:lumOff val="25000"/>
                  </a:schemeClr>
                </a:solidFill>
              </a:rPr>
              <a:t>dos riscos</a:t>
            </a:r>
            <a:endParaRPr lang="pt-BR" altLang="en-US" sz="2400" b="1" dirty="0">
              <a:solidFill>
                <a:schemeClr val="tx1">
                  <a:lumMod val="75000"/>
                  <a:lumOff val="25000"/>
                </a:schemeClr>
              </a:solidFill>
            </a:endParaRPr>
          </a:p>
        </p:txBody>
      </p:sp>
    </p:spTree>
    <p:extLst>
      <p:ext uri="{BB962C8B-B14F-4D97-AF65-F5344CB8AC3E}">
        <p14:creationId xmlns:p14="http://schemas.microsoft.com/office/powerpoint/2010/main" val="3002977886"/>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a 6"/>
          <p:cNvGraphicFramePr/>
          <p:nvPr>
            <p:extLst>
              <p:ext uri="{D42A27DB-BD31-4B8C-83A1-F6EECF244321}">
                <p14:modId xmlns:p14="http://schemas.microsoft.com/office/powerpoint/2010/main" val="3619149881"/>
              </p:ext>
            </p:extLst>
          </p:nvPr>
        </p:nvGraphicFramePr>
        <p:xfrm>
          <a:off x="251520" y="1700808"/>
          <a:ext cx="7416824" cy="52565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CaixaDeTexto 1"/>
          <p:cNvSpPr txBox="1"/>
          <p:nvPr/>
        </p:nvSpPr>
        <p:spPr>
          <a:xfrm>
            <a:off x="4211960" y="620688"/>
            <a:ext cx="4323620" cy="584775"/>
          </a:xfrm>
          <a:prstGeom prst="rect">
            <a:avLst/>
          </a:prstGeom>
          <a:noFill/>
        </p:spPr>
        <p:txBody>
          <a:bodyPr wrap="none" rtlCol="0">
            <a:spAutoFit/>
          </a:bodyPr>
          <a:lstStyle/>
          <a:p>
            <a:r>
              <a:rPr lang="pt-BR" sz="3200" b="1" dirty="0" smtClean="0">
                <a:solidFill>
                  <a:schemeClr val="tx1">
                    <a:lumMod val="75000"/>
                    <a:lumOff val="25000"/>
                  </a:schemeClr>
                </a:solidFill>
              </a:rPr>
              <a:t>Classificação dos Riscos</a:t>
            </a:r>
            <a:endParaRPr lang="pt-BR" sz="3200" b="1" dirty="0">
              <a:solidFill>
                <a:schemeClr val="tx1">
                  <a:lumMod val="75000"/>
                  <a:lumOff val="25000"/>
                </a:schemeClr>
              </a:solidFill>
            </a:endParaRPr>
          </a:p>
        </p:txBody>
      </p:sp>
    </p:spTree>
    <p:extLst>
      <p:ext uri="{BB962C8B-B14F-4D97-AF65-F5344CB8AC3E}">
        <p14:creationId xmlns:p14="http://schemas.microsoft.com/office/powerpoint/2010/main" val="2833473452"/>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3" name="Rectangle 3"/>
          <p:cNvSpPr>
            <a:spLocks noChangeArrowheads="1"/>
          </p:cNvSpPr>
          <p:nvPr/>
        </p:nvSpPr>
        <p:spPr bwMode="auto">
          <a:xfrm>
            <a:off x="3563888" y="404664"/>
            <a:ext cx="5116801" cy="432048"/>
          </a:xfrm>
          <a:prstGeom prst="rect">
            <a:avLst/>
          </a:prstGeom>
          <a:noFill/>
          <a:ln>
            <a:noFill/>
          </a:ln>
          <a:effectLst/>
          <a:extLst/>
        </p:spPr>
        <p:txBody>
          <a:bodyPr anchor="ctr"/>
          <a:lstStyle/>
          <a:p>
            <a:pPr defTabSz="785813" eaLnBrk="0" hangingPunct="0">
              <a:lnSpc>
                <a:spcPct val="90000"/>
              </a:lnSpc>
            </a:pPr>
            <a:r>
              <a:rPr lang="pt-BR" altLang="en-US" sz="3200" b="1" dirty="0" smtClean="0">
                <a:solidFill>
                  <a:schemeClr val="tx1">
                    <a:lumMod val="75000"/>
                    <a:lumOff val="25000"/>
                  </a:schemeClr>
                </a:solidFill>
              </a:rPr>
              <a:t>Análise - Origem dos riscos</a:t>
            </a:r>
            <a:endParaRPr lang="pt-BR" altLang="en-US" sz="3200" b="1" dirty="0">
              <a:solidFill>
                <a:schemeClr val="tx1">
                  <a:lumMod val="75000"/>
                  <a:lumOff val="25000"/>
                </a:schemeClr>
              </a:solidFill>
            </a:endParaRPr>
          </a:p>
        </p:txBody>
      </p:sp>
      <p:sp>
        <p:nvSpPr>
          <p:cNvPr id="3" name="CaixaDeTexto 2"/>
          <p:cNvSpPr txBox="1"/>
          <p:nvPr/>
        </p:nvSpPr>
        <p:spPr>
          <a:xfrm>
            <a:off x="683568" y="5661248"/>
            <a:ext cx="7997121" cy="523220"/>
          </a:xfrm>
          <a:prstGeom prst="rect">
            <a:avLst/>
          </a:prstGeom>
          <a:solidFill>
            <a:schemeClr val="bg1">
              <a:lumMod val="95000"/>
            </a:schemeClr>
          </a:solidFill>
          <a:ln>
            <a:solidFill>
              <a:schemeClr val="accent2"/>
            </a:solidFill>
          </a:ln>
        </p:spPr>
        <p:txBody>
          <a:bodyPr wrap="square" rtlCol="0">
            <a:spAutoFit/>
          </a:bodyPr>
          <a:lstStyle/>
          <a:p>
            <a:pPr algn="ctr"/>
            <a:r>
              <a:rPr lang="pt-BR" sz="1400" b="1" dirty="0" smtClean="0">
                <a:solidFill>
                  <a:srgbClr val="0070C0"/>
                </a:solidFill>
              </a:rPr>
              <a:t>A CLASSIFICAÇÃO DEVE  CONSIDERAR AS CARACTERÍSITICAS E PARTICULARIDADES DE CADA ORGANIZAÇÃO </a:t>
            </a:r>
            <a:endParaRPr lang="pt-BR" sz="1400" b="1" dirty="0">
              <a:solidFill>
                <a:srgbClr val="0070C0"/>
              </a:solidFill>
            </a:endParaRPr>
          </a:p>
        </p:txBody>
      </p:sp>
      <p:sp>
        <p:nvSpPr>
          <p:cNvPr id="4" name="CaixaDeTexto 3"/>
          <p:cNvSpPr txBox="1"/>
          <p:nvPr/>
        </p:nvSpPr>
        <p:spPr>
          <a:xfrm>
            <a:off x="1183391" y="1227524"/>
            <a:ext cx="3028569" cy="3785652"/>
          </a:xfrm>
          <a:prstGeom prst="rect">
            <a:avLst/>
          </a:prstGeom>
          <a:noFill/>
        </p:spPr>
        <p:txBody>
          <a:bodyPr wrap="square" rtlCol="0">
            <a:spAutoFit/>
          </a:bodyPr>
          <a:lstStyle/>
          <a:p>
            <a:endParaRPr lang="pt-BR" sz="2000" b="1" dirty="0" smtClean="0">
              <a:solidFill>
                <a:srgbClr val="0070C0"/>
              </a:solidFill>
            </a:endParaRPr>
          </a:p>
          <a:p>
            <a:endParaRPr lang="pt-BR" sz="2000" b="1" dirty="0">
              <a:solidFill>
                <a:srgbClr val="0070C0"/>
              </a:solidFill>
            </a:endParaRPr>
          </a:p>
          <a:p>
            <a:r>
              <a:rPr lang="pt-BR" sz="2000" b="1" dirty="0" smtClean="0">
                <a:solidFill>
                  <a:srgbClr val="0070C0"/>
                </a:solidFill>
              </a:rPr>
              <a:t>FONTES EXTERNAS                                  </a:t>
            </a:r>
          </a:p>
          <a:p>
            <a:endParaRPr lang="pt-BR" sz="2000" b="1" dirty="0" smtClean="0">
              <a:solidFill>
                <a:srgbClr val="0070C0"/>
              </a:solidFill>
            </a:endParaRPr>
          </a:p>
          <a:p>
            <a:pPr marL="285750" indent="-285750">
              <a:buFont typeface="Wingdings" panose="05000000000000000000" pitchFamily="2" charset="2"/>
              <a:buChar char="ü"/>
            </a:pPr>
            <a:r>
              <a:rPr lang="pt-BR" sz="2000" b="1" dirty="0" smtClean="0">
                <a:solidFill>
                  <a:srgbClr val="0070C0"/>
                </a:solidFill>
              </a:rPr>
              <a:t>Desastre natural;</a:t>
            </a:r>
          </a:p>
          <a:p>
            <a:pPr marL="285750" indent="-285750">
              <a:buFont typeface="Wingdings" panose="05000000000000000000" pitchFamily="2" charset="2"/>
              <a:buChar char="ü"/>
            </a:pPr>
            <a:r>
              <a:rPr lang="pt-BR" sz="2000" b="1" dirty="0" smtClean="0">
                <a:solidFill>
                  <a:srgbClr val="0070C0"/>
                </a:solidFill>
              </a:rPr>
              <a:t>Político ou de soberania;</a:t>
            </a:r>
          </a:p>
          <a:p>
            <a:pPr marL="285750" indent="-285750">
              <a:buFont typeface="Wingdings" panose="05000000000000000000" pitchFamily="2" charset="2"/>
              <a:buChar char="ü"/>
            </a:pPr>
            <a:r>
              <a:rPr lang="pt-BR" sz="2000" b="1" dirty="0" smtClean="0">
                <a:solidFill>
                  <a:srgbClr val="0070C0"/>
                </a:solidFill>
              </a:rPr>
              <a:t>Legal e regulatório;</a:t>
            </a:r>
          </a:p>
          <a:p>
            <a:pPr marL="285750" indent="-285750">
              <a:buFont typeface="Wingdings" panose="05000000000000000000" pitchFamily="2" charset="2"/>
              <a:buChar char="ü"/>
            </a:pPr>
            <a:r>
              <a:rPr lang="pt-BR" sz="2000" b="1" dirty="0" smtClean="0">
                <a:solidFill>
                  <a:srgbClr val="0070C0"/>
                </a:solidFill>
              </a:rPr>
              <a:t>De mercado financeiro;</a:t>
            </a:r>
          </a:p>
          <a:p>
            <a:pPr marL="285750" indent="-285750">
              <a:buFont typeface="Wingdings" panose="05000000000000000000" pitchFamily="2" charset="2"/>
              <a:buChar char="ü"/>
            </a:pPr>
            <a:r>
              <a:rPr lang="pt-BR" sz="2000" b="1" dirty="0" smtClean="0">
                <a:solidFill>
                  <a:srgbClr val="0070C0"/>
                </a:solidFill>
              </a:rPr>
              <a:t>De recursos naturais;</a:t>
            </a:r>
          </a:p>
          <a:p>
            <a:pPr marL="285750" indent="-285750">
              <a:buFont typeface="Wingdings" panose="05000000000000000000" pitchFamily="2" charset="2"/>
              <a:buChar char="ü"/>
            </a:pPr>
            <a:r>
              <a:rPr lang="pt-BR" sz="2000" b="1" dirty="0" smtClean="0">
                <a:solidFill>
                  <a:srgbClr val="0070C0"/>
                </a:solidFill>
              </a:rPr>
              <a:t>Cibernético;</a:t>
            </a:r>
          </a:p>
          <a:p>
            <a:pPr marL="285750" indent="-285750">
              <a:buFont typeface="Wingdings" panose="05000000000000000000" pitchFamily="2" charset="2"/>
              <a:buChar char="ü"/>
            </a:pPr>
            <a:r>
              <a:rPr lang="pt-BR" sz="2000" b="1" dirty="0" err="1" smtClean="0">
                <a:solidFill>
                  <a:srgbClr val="0070C0"/>
                </a:solidFill>
              </a:rPr>
              <a:t>Disruptivo</a:t>
            </a:r>
            <a:r>
              <a:rPr lang="pt-BR" sz="2000" b="1" dirty="0" smtClean="0">
                <a:solidFill>
                  <a:srgbClr val="0070C0"/>
                </a:solidFill>
              </a:rPr>
              <a:t>.</a:t>
            </a:r>
            <a:endParaRPr lang="pt-BR" sz="2000" dirty="0">
              <a:solidFill>
                <a:srgbClr val="0070C0"/>
              </a:solidFill>
            </a:endParaRPr>
          </a:p>
        </p:txBody>
      </p:sp>
      <p:sp>
        <p:nvSpPr>
          <p:cNvPr id="7" name="CaixaDeTexto 6"/>
          <p:cNvSpPr txBox="1"/>
          <p:nvPr/>
        </p:nvSpPr>
        <p:spPr>
          <a:xfrm>
            <a:off x="3563888" y="1196752"/>
            <a:ext cx="4644008" cy="3785652"/>
          </a:xfrm>
          <a:prstGeom prst="rect">
            <a:avLst/>
          </a:prstGeom>
          <a:noFill/>
        </p:spPr>
        <p:txBody>
          <a:bodyPr wrap="square" rtlCol="0">
            <a:spAutoFit/>
          </a:bodyPr>
          <a:lstStyle/>
          <a:p>
            <a:endParaRPr lang="pt-BR" sz="2000" b="1" dirty="0" smtClean="0">
              <a:solidFill>
                <a:srgbClr val="0070C0"/>
              </a:solidFill>
            </a:endParaRPr>
          </a:p>
          <a:p>
            <a:endParaRPr lang="pt-BR" sz="2000" b="1" dirty="0">
              <a:solidFill>
                <a:srgbClr val="0070C0"/>
              </a:solidFill>
            </a:endParaRPr>
          </a:p>
          <a:p>
            <a:pPr algn="ctr"/>
            <a:r>
              <a:rPr lang="pt-BR" sz="2000" b="1" dirty="0" smtClean="0">
                <a:solidFill>
                  <a:srgbClr val="0070C0"/>
                </a:solidFill>
              </a:rPr>
              <a:t>FONTES INTERNAS                                  </a:t>
            </a:r>
          </a:p>
          <a:p>
            <a:endParaRPr lang="pt-BR" sz="2000" b="1" dirty="0" smtClean="0">
              <a:solidFill>
                <a:srgbClr val="0070C0"/>
              </a:solidFill>
            </a:endParaRPr>
          </a:p>
          <a:p>
            <a:pPr marL="1657350" lvl="3" indent="-285750">
              <a:buFont typeface="Wingdings" panose="05000000000000000000" pitchFamily="2" charset="2"/>
              <a:buChar char="ü"/>
            </a:pPr>
            <a:r>
              <a:rPr lang="pt-BR" sz="2000" b="1" dirty="0">
                <a:solidFill>
                  <a:srgbClr val="0070C0"/>
                </a:solidFill>
              </a:rPr>
              <a:t>Operacional;</a:t>
            </a:r>
          </a:p>
          <a:p>
            <a:pPr marL="1657350" lvl="3" indent="-285750">
              <a:buFont typeface="Wingdings" panose="05000000000000000000" pitchFamily="2" charset="2"/>
              <a:buChar char="ü"/>
            </a:pPr>
            <a:r>
              <a:rPr lang="pt-BR" sz="2000" b="1" dirty="0">
                <a:solidFill>
                  <a:srgbClr val="0070C0"/>
                </a:solidFill>
              </a:rPr>
              <a:t>Integridade;</a:t>
            </a:r>
          </a:p>
          <a:p>
            <a:pPr marL="1657350" lvl="3" indent="-285750">
              <a:buFont typeface="Wingdings" panose="05000000000000000000" pitchFamily="2" charset="2"/>
              <a:buChar char="ü"/>
            </a:pPr>
            <a:r>
              <a:rPr lang="pt-BR" sz="2000" b="1" dirty="0">
                <a:solidFill>
                  <a:srgbClr val="0070C0"/>
                </a:solidFill>
              </a:rPr>
              <a:t>Satisfação do cliente;</a:t>
            </a:r>
          </a:p>
          <a:p>
            <a:pPr marL="1657350" lvl="3" indent="-285750">
              <a:buFont typeface="Wingdings" panose="05000000000000000000" pitchFamily="2" charset="2"/>
              <a:buChar char="ü"/>
            </a:pPr>
            <a:r>
              <a:rPr lang="pt-BR" sz="2000" b="1" dirty="0">
                <a:solidFill>
                  <a:srgbClr val="0070C0"/>
                </a:solidFill>
              </a:rPr>
              <a:t>Recursos Humanos;</a:t>
            </a:r>
          </a:p>
          <a:p>
            <a:pPr marL="1657350" lvl="3" indent="-285750">
              <a:buFont typeface="Wingdings" panose="05000000000000000000" pitchFamily="2" charset="2"/>
              <a:buChar char="ü"/>
            </a:pPr>
            <a:r>
              <a:rPr lang="pt-BR" sz="2000" b="1" dirty="0">
                <a:solidFill>
                  <a:srgbClr val="0070C0"/>
                </a:solidFill>
              </a:rPr>
              <a:t>Eficiência e eficácia;</a:t>
            </a:r>
          </a:p>
          <a:p>
            <a:pPr marL="1657350" lvl="3" indent="-285750">
              <a:buFont typeface="Wingdings" panose="05000000000000000000" pitchFamily="2" charset="2"/>
              <a:buChar char="ü"/>
            </a:pPr>
            <a:r>
              <a:rPr lang="pt-BR" sz="2000" b="1" dirty="0">
                <a:solidFill>
                  <a:srgbClr val="0070C0"/>
                </a:solidFill>
              </a:rPr>
              <a:t>Sócio ambiental;</a:t>
            </a:r>
          </a:p>
          <a:p>
            <a:pPr marL="1657350" lvl="3" indent="-285750">
              <a:buFont typeface="Wingdings" panose="05000000000000000000" pitchFamily="2" charset="2"/>
              <a:buChar char="ü"/>
            </a:pPr>
            <a:r>
              <a:rPr lang="pt-BR" sz="2000" b="1" dirty="0">
                <a:solidFill>
                  <a:srgbClr val="0070C0"/>
                </a:solidFill>
              </a:rPr>
              <a:t>Segurança e saúde;</a:t>
            </a:r>
          </a:p>
          <a:p>
            <a:pPr marL="1657350" lvl="3" indent="-285750">
              <a:buFont typeface="Wingdings" panose="05000000000000000000" pitchFamily="2" charset="2"/>
              <a:buChar char="ü"/>
            </a:pPr>
            <a:r>
              <a:rPr lang="pt-BR" sz="2000" b="1" dirty="0">
                <a:solidFill>
                  <a:srgbClr val="0070C0"/>
                </a:solidFill>
              </a:rPr>
              <a:t>Financeiros. </a:t>
            </a:r>
            <a:endParaRPr lang="pt-BR" sz="2000" dirty="0">
              <a:solidFill>
                <a:srgbClr val="0070C0"/>
              </a:solidFill>
            </a:endParaRPr>
          </a:p>
        </p:txBody>
      </p:sp>
    </p:spTree>
    <p:extLst>
      <p:ext uri="{BB962C8B-B14F-4D97-AF65-F5344CB8AC3E}">
        <p14:creationId xmlns:p14="http://schemas.microsoft.com/office/powerpoint/2010/main" val="19925658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4"/>
          <p:cNvSpPr txBox="1">
            <a:spLocks noChangeArrowheads="1"/>
          </p:cNvSpPr>
          <p:nvPr/>
        </p:nvSpPr>
        <p:spPr bwMode="auto">
          <a:xfrm>
            <a:off x="323850" y="6488113"/>
            <a:ext cx="1158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pt-BR" b="1">
                <a:solidFill>
                  <a:schemeClr val="bg1"/>
                </a:solidFill>
              </a:rPr>
              <a:t>Jan/2014</a:t>
            </a:r>
          </a:p>
        </p:txBody>
      </p:sp>
      <p:sp>
        <p:nvSpPr>
          <p:cNvPr id="2" name="CaixaDeTexto 1"/>
          <p:cNvSpPr txBox="1"/>
          <p:nvPr/>
        </p:nvSpPr>
        <p:spPr>
          <a:xfrm>
            <a:off x="2051720" y="-171400"/>
            <a:ext cx="6624736" cy="954107"/>
          </a:xfrm>
          <a:prstGeom prst="rect">
            <a:avLst/>
          </a:prstGeom>
          <a:noFill/>
        </p:spPr>
        <p:txBody>
          <a:bodyPr wrap="square" rtlCol="0">
            <a:spAutoFit/>
          </a:bodyPr>
          <a:lstStyle/>
          <a:p>
            <a:endParaRPr lang="pt-BR" sz="2800" b="1" dirty="0" smtClean="0"/>
          </a:p>
          <a:p>
            <a:pPr algn="r"/>
            <a:r>
              <a:rPr lang="pt-BR" sz="2800" b="1" dirty="0" smtClean="0">
                <a:solidFill>
                  <a:srgbClr val="52527A"/>
                </a:solidFill>
                <a:latin typeface="Verdana" pitchFamily="34" charset="0"/>
                <a:cs typeface="Arial" charset="0"/>
              </a:rPr>
              <a:t> Categorização dos Riscos</a:t>
            </a:r>
            <a:endParaRPr lang="pt-BR" sz="2800" b="1" dirty="0">
              <a:solidFill>
                <a:srgbClr val="52527A"/>
              </a:solidFill>
              <a:latin typeface="Verdana" pitchFamily="34" charset="0"/>
              <a:cs typeface="Arial" charset="0"/>
            </a:endParaRPr>
          </a:p>
        </p:txBody>
      </p:sp>
      <p:graphicFrame>
        <p:nvGraphicFramePr>
          <p:cNvPr id="4" name="Tabela 3"/>
          <p:cNvGraphicFramePr>
            <a:graphicFrameLocks noGrp="1"/>
          </p:cNvGraphicFramePr>
          <p:nvPr>
            <p:extLst>
              <p:ext uri="{D42A27DB-BD31-4B8C-83A1-F6EECF244321}">
                <p14:modId xmlns:p14="http://schemas.microsoft.com/office/powerpoint/2010/main" val="4251089530"/>
              </p:ext>
            </p:extLst>
          </p:nvPr>
        </p:nvGraphicFramePr>
        <p:xfrm>
          <a:off x="323850" y="1484784"/>
          <a:ext cx="8568631" cy="4695575"/>
        </p:xfrm>
        <a:graphic>
          <a:graphicData uri="http://schemas.openxmlformats.org/drawingml/2006/table">
            <a:tbl>
              <a:tblPr firstRow="1" firstCol="1" bandRow="1">
                <a:tableStyleId>{5C22544A-7EE6-4342-B048-85BDC9FD1C3A}</a:tableStyleId>
              </a:tblPr>
              <a:tblGrid>
                <a:gridCol w="976827">
                  <a:extLst>
                    <a:ext uri="{9D8B030D-6E8A-4147-A177-3AD203B41FA5}">
                      <a16:colId xmlns="" xmlns:a16="http://schemas.microsoft.com/office/drawing/2014/main" val="3098538365"/>
                    </a:ext>
                  </a:extLst>
                </a:gridCol>
                <a:gridCol w="1127496">
                  <a:extLst>
                    <a:ext uri="{9D8B030D-6E8A-4147-A177-3AD203B41FA5}">
                      <a16:colId xmlns="" xmlns:a16="http://schemas.microsoft.com/office/drawing/2014/main" val="1981888788"/>
                    </a:ext>
                  </a:extLst>
                </a:gridCol>
                <a:gridCol w="2491765">
                  <a:extLst>
                    <a:ext uri="{9D8B030D-6E8A-4147-A177-3AD203B41FA5}">
                      <a16:colId xmlns="" xmlns:a16="http://schemas.microsoft.com/office/drawing/2014/main" val="106059139"/>
                    </a:ext>
                  </a:extLst>
                </a:gridCol>
                <a:gridCol w="1324297">
                  <a:extLst>
                    <a:ext uri="{9D8B030D-6E8A-4147-A177-3AD203B41FA5}">
                      <a16:colId xmlns="" xmlns:a16="http://schemas.microsoft.com/office/drawing/2014/main" val="2811049210"/>
                    </a:ext>
                  </a:extLst>
                </a:gridCol>
                <a:gridCol w="1400969">
                  <a:extLst>
                    <a:ext uri="{9D8B030D-6E8A-4147-A177-3AD203B41FA5}">
                      <a16:colId xmlns="" xmlns:a16="http://schemas.microsoft.com/office/drawing/2014/main" val="1325835058"/>
                    </a:ext>
                  </a:extLst>
                </a:gridCol>
                <a:gridCol w="1247277">
                  <a:extLst>
                    <a:ext uri="{9D8B030D-6E8A-4147-A177-3AD203B41FA5}">
                      <a16:colId xmlns="" xmlns:a16="http://schemas.microsoft.com/office/drawing/2014/main" val="3406928120"/>
                    </a:ext>
                  </a:extLst>
                </a:gridCol>
              </a:tblGrid>
              <a:tr h="239955">
                <a:tc rowSpan="2" gridSpan="2">
                  <a:txBody>
                    <a:bodyPr/>
                    <a:lstStyle/>
                    <a:p>
                      <a:pPr algn="ctr">
                        <a:lnSpc>
                          <a:spcPct val="107000"/>
                        </a:lnSpc>
                        <a:spcAft>
                          <a:spcPts val="0"/>
                        </a:spcAft>
                      </a:pPr>
                      <a:r>
                        <a:rPr lang="pt-BR" sz="1100" b="1" dirty="0">
                          <a:effectLst/>
                        </a:rPr>
                        <a:t> </a:t>
                      </a:r>
                      <a:endParaRPr lang="pt-BR"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hMerge="1">
                  <a:txBody>
                    <a:bodyPr/>
                    <a:lstStyle/>
                    <a:p>
                      <a:endParaRPr lang="pt-BR"/>
                    </a:p>
                  </a:txBody>
                  <a:tcPr/>
                </a:tc>
                <a:tc rowSpan="2">
                  <a:txBody>
                    <a:bodyPr/>
                    <a:lstStyle/>
                    <a:p>
                      <a:pPr algn="ctr">
                        <a:lnSpc>
                          <a:spcPct val="107000"/>
                        </a:lnSpc>
                        <a:spcAft>
                          <a:spcPts val="0"/>
                        </a:spcAft>
                      </a:pPr>
                      <a:r>
                        <a:rPr lang="pt-BR" sz="1600" b="1" dirty="0">
                          <a:effectLst/>
                        </a:rPr>
                        <a:t> </a:t>
                      </a:r>
                    </a:p>
                    <a:p>
                      <a:pPr algn="ctr">
                        <a:lnSpc>
                          <a:spcPct val="107000"/>
                        </a:lnSpc>
                        <a:spcAft>
                          <a:spcPts val="0"/>
                        </a:spcAft>
                      </a:pPr>
                      <a:r>
                        <a:rPr lang="pt-BR" sz="1600" b="1" dirty="0">
                          <a:effectLst/>
                        </a:rPr>
                        <a:t>Tipos</a:t>
                      </a:r>
                      <a:endParaRPr lang="pt-B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3">
                  <a:txBody>
                    <a:bodyPr/>
                    <a:lstStyle/>
                    <a:p>
                      <a:pPr algn="ctr">
                        <a:lnSpc>
                          <a:spcPct val="107000"/>
                        </a:lnSpc>
                        <a:spcAft>
                          <a:spcPts val="0"/>
                        </a:spcAft>
                      </a:pPr>
                      <a:r>
                        <a:rPr lang="pt-BR" sz="1600" b="1" dirty="0">
                          <a:effectLst/>
                        </a:rPr>
                        <a:t>Natureza dos Riscos</a:t>
                      </a:r>
                      <a:endParaRPr lang="pt-B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pt-BR"/>
                    </a:p>
                  </a:txBody>
                  <a:tcPr/>
                </a:tc>
                <a:tc hMerge="1">
                  <a:txBody>
                    <a:bodyPr/>
                    <a:lstStyle/>
                    <a:p>
                      <a:endParaRPr lang="pt-BR"/>
                    </a:p>
                  </a:txBody>
                  <a:tcPr/>
                </a:tc>
                <a:extLst>
                  <a:ext uri="{0D108BD9-81ED-4DB2-BD59-A6C34878D82A}">
                    <a16:rowId xmlns="" xmlns:a16="http://schemas.microsoft.com/office/drawing/2014/main" val="4140115191"/>
                  </a:ext>
                </a:extLst>
              </a:tr>
              <a:tr h="280027">
                <a:tc gridSpan="2" vMerge="1">
                  <a:txBody>
                    <a:bodyPr/>
                    <a:lstStyle/>
                    <a:p>
                      <a:endParaRPr lang="pt-BR"/>
                    </a:p>
                  </a:txBody>
                  <a:tcPr/>
                </a:tc>
                <a:tc hMerge="1" vMerge="1">
                  <a:txBody>
                    <a:bodyPr/>
                    <a:lstStyle/>
                    <a:p>
                      <a:endParaRPr lang="pt-BR"/>
                    </a:p>
                  </a:txBody>
                  <a:tcPr/>
                </a:tc>
                <a:tc vMerge="1">
                  <a:txBody>
                    <a:bodyPr/>
                    <a:lstStyle/>
                    <a:p>
                      <a:endParaRPr lang="pt-BR"/>
                    </a:p>
                  </a:txBody>
                  <a:tcPr/>
                </a:tc>
                <a:tc>
                  <a:txBody>
                    <a:bodyPr/>
                    <a:lstStyle/>
                    <a:p>
                      <a:pPr algn="ctr">
                        <a:lnSpc>
                          <a:spcPct val="107000"/>
                        </a:lnSpc>
                        <a:spcAft>
                          <a:spcPts val="0"/>
                        </a:spcAft>
                      </a:pPr>
                      <a:r>
                        <a:rPr lang="pt-BR" sz="1600" b="1" dirty="0">
                          <a:solidFill>
                            <a:schemeClr val="accent2">
                              <a:lumMod val="75000"/>
                            </a:schemeClr>
                          </a:solidFill>
                          <a:effectLst/>
                        </a:rPr>
                        <a:t>Estratégico</a:t>
                      </a:r>
                      <a:endParaRPr lang="pt-BR" sz="16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pt-BR" sz="1600" b="1" dirty="0">
                          <a:solidFill>
                            <a:schemeClr val="accent2">
                              <a:lumMod val="75000"/>
                            </a:schemeClr>
                          </a:solidFill>
                          <a:effectLst/>
                        </a:rPr>
                        <a:t>Operacional</a:t>
                      </a:r>
                      <a:endParaRPr lang="pt-BR" sz="16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pt-BR" sz="1600" b="1" dirty="0">
                          <a:solidFill>
                            <a:schemeClr val="accent2">
                              <a:lumMod val="75000"/>
                            </a:schemeClr>
                          </a:solidFill>
                          <a:effectLst/>
                        </a:rPr>
                        <a:t>Financeiro</a:t>
                      </a:r>
                      <a:endParaRPr lang="pt-BR" sz="16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560416829"/>
                  </a:ext>
                </a:extLst>
              </a:tr>
              <a:tr h="430372">
                <a:tc rowSpan="10">
                  <a:txBody>
                    <a:bodyPr/>
                    <a:lstStyle/>
                    <a:p>
                      <a:pPr marL="71755" marR="71755">
                        <a:lnSpc>
                          <a:spcPct val="107000"/>
                        </a:lnSpc>
                        <a:spcAft>
                          <a:spcPts val="0"/>
                        </a:spcAft>
                      </a:pPr>
                      <a:r>
                        <a:rPr lang="pt-BR" sz="1400" b="1" dirty="0">
                          <a:effectLst/>
                        </a:rPr>
                        <a:t> </a:t>
                      </a:r>
                      <a:endParaRPr lang="pt-BR" sz="1100" b="1" dirty="0">
                        <a:effectLst/>
                      </a:endParaRPr>
                    </a:p>
                    <a:p>
                      <a:pPr marL="71755" marR="71755" algn="ctr">
                        <a:lnSpc>
                          <a:spcPct val="107000"/>
                        </a:lnSpc>
                        <a:spcAft>
                          <a:spcPts val="0"/>
                        </a:spcAft>
                      </a:pPr>
                      <a:r>
                        <a:rPr lang="pt-BR" sz="2400" b="1" dirty="0" smtClean="0">
                          <a:effectLst/>
                        </a:rPr>
                        <a:t>Origem </a:t>
                      </a:r>
                      <a:r>
                        <a:rPr lang="pt-BR" sz="2400" b="1" dirty="0">
                          <a:effectLst/>
                        </a:rPr>
                        <a:t>dos Eventos</a:t>
                      </a:r>
                      <a:endParaRPr lang="pt-BR"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tc>
                <a:tc rowSpan="5">
                  <a:txBody>
                    <a:bodyPr/>
                    <a:lstStyle/>
                    <a:p>
                      <a:pPr marL="71755" marR="71755" algn="ctr">
                        <a:lnSpc>
                          <a:spcPct val="107000"/>
                        </a:lnSpc>
                        <a:spcAft>
                          <a:spcPts val="0"/>
                        </a:spcAft>
                      </a:pPr>
                      <a:r>
                        <a:rPr lang="pt-BR" sz="2000" b="1" dirty="0">
                          <a:solidFill>
                            <a:schemeClr val="accent2">
                              <a:lumMod val="75000"/>
                            </a:schemeClr>
                          </a:solidFill>
                          <a:effectLst/>
                        </a:rPr>
                        <a:t> </a:t>
                      </a:r>
                      <a:endParaRPr lang="pt-BR" sz="1600" b="1" dirty="0">
                        <a:solidFill>
                          <a:schemeClr val="accent2">
                            <a:lumMod val="75000"/>
                          </a:schemeClr>
                        </a:solidFill>
                        <a:effectLst/>
                      </a:endParaRPr>
                    </a:p>
                    <a:p>
                      <a:pPr marL="71755" marR="71755" algn="ctr">
                        <a:lnSpc>
                          <a:spcPct val="107000"/>
                        </a:lnSpc>
                        <a:spcAft>
                          <a:spcPts val="0"/>
                        </a:spcAft>
                      </a:pPr>
                      <a:r>
                        <a:rPr lang="pt-BR" sz="2000" b="1" dirty="0" smtClean="0">
                          <a:solidFill>
                            <a:schemeClr val="accent2">
                              <a:lumMod val="75000"/>
                            </a:schemeClr>
                          </a:solidFill>
                          <a:effectLst/>
                        </a:rPr>
                        <a:t>Externo</a:t>
                      </a:r>
                      <a:endParaRPr lang="pt-BR" sz="16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tc>
                <a:tc>
                  <a:txBody>
                    <a:bodyPr/>
                    <a:lstStyle/>
                    <a:p>
                      <a:pPr>
                        <a:lnSpc>
                          <a:spcPct val="107000"/>
                        </a:lnSpc>
                        <a:spcAft>
                          <a:spcPts val="0"/>
                        </a:spcAft>
                      </a:pPr>
                      <a:r>
                        <a:rPr lang="pt-BR" sz="1600" b="1" dirty="0" smtClean="0">
                          <a:solidFill>
                            <a:schemeClr val="accent2">
                              <a:lumMod val="75000"/>
                            </a:schemeClr>
                          </a:solidFill>
                          <a:effectLst/>
                        </a:rPr>
                        <a:t>Macroeconômico</a:t>
                      </a:r>
                      <a:endParaRPr lang="pt-BR" sz="16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t-BR" sz="1100" b="1">
                          <a:effectLst/>
                        </a:rPr>
                        <a:t> </a:t>
                      </a:r>
                      <a:endParaRPr lang="pt-BR"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t-BR" sz="1100" b="1" dirty="0">
                          <a:effectLst/>
                        </a:rPr>
                        <a:t> </a:t>
                      </a:r>
                      <a:endParaRPr lang="pt-BR"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t-BR" sz="1100" b="1">
                          <a:effectLst/>
                        </a:rPr>
                        <a:t> </a:t>
                      </a:r>
                      <a:endParaRPr lang="pt-BR"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144830036"/>
                  </a:ext>
                </a:extLst>
              </a:tr>
              <a:tr h="413806">
                <a:tc vMerge="1">
                  <a:txBody>
                    <a:bodyPr/>
                    <a:lstStyle/>
                    <a:p>
                      <a:endParaRPr lang="pt-BR"/>
                    </a:p>
                  </a:txBody>
                  <a:tcPr/>
                </a:tc>
                <a:tc vMerge="1">
                  <a:txBody>
                    <a:bodyPr/>
                    <a:lstStyle/>
                    <a:p>
                      <a:endParaRPr lang="pt-BR"/>
                    </a:p>
                  </a:txBody>
                  <a:tcPr/>
                </a:tc>
                <a:tc>
                  <a:txBody>
                    <a:bodyPr/>
                    <a:lstStyle/>
                    <a:p>
                      <a:pPr>
                        <a:lnSpc>
                          <a:spcPct val="107000"/>
                        </a:lnSpc>
                        <a:spcAft>
                          <a:spcPts val="0"/>
                        </a:spcAft>
                      </a:pPr>
                      <a:r>
                        <a:rPr lang="pt-BR" sz="1600" b="1" dirty="0" smtClean="0">
                          <a:solidFill>
                            <a:schemeClr val="accent2">
                              <a:lumMod val="75000"/>
                            </a:schemeClr>
                          </a:solidFill>
                          <a:effectLst/>
                        </a:rPr>
                        <a:t>Ambiental</a:t>
                      </a:r>
                      <a:endParaRPr lang="pt-BR" sz="16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t-BR" sz="1100" b="1" dirty="0">
                          <a:effectLst/>
                        </a:rPr>
                        <a:t> </a:t>
                      </a:r>
                      <a:endParaRPr lang="pt-BR"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t-BR" sz="1100" b="1">
                          <a:effectLst/>
                        </a:rPr>
                        <a:t> </a:t>
                      </a:r>
                      <a:endParaRPr lang="pt-BR"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t-BR" sz="1100" b="1">
                          <a:effectLst/>
                        </a:rPr>
                        <a:t> </a:t>
                      </a:r>
                      <a:endParaRPr lang="pt-BR"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2486009283"/>
                  </a:ext>
                </a:extLst>
              </a:tr>
              <a:tr h="413806">
                <a:tc vMerge="1">
                  <a:txBody>
                    <a:bodyPr/>
                    <a:lstStyle/>
                    <a:p>
                      <a:endParaRPr lang="pt-BR"/>
                    </a:p>
                  </a:txBody>
                  <a:tcPr/>
                </a:tc>
                <a:tc vMerge="1">
                  <a:txBody>
                    <a:bodyPr/>
                    <a:lstStyle/>
                    <a:p>
                      <a:endParaRPr lang="pt-BR"/>
                    </a:p>
                  </a:txBody>
                  <a:tcPr/>
                </a:tc>
                <a:tc>
                  <a:txBody>
                    <a:bodyPr/>
                    <a:lstStyle/>
                    <a:p>
                      <a:pPr>
                        <a:lnSpc>
                          <a:spcPct val="107000"/>
                        </a:lnSpc>
                        <a:spcAft>
                          <a:spcPts val="0"/>
                        </a:spcAft>
                      </a:pPr>
                      <a:r>
                        <a:rPr lang="pt-BR" sz="1600" b="1" dirty="0" smtClean="0">
                          <a:solidFill>
                            <a:schemeClr val="accent2">
                              <a:lumMod val="75000"/>
                            </a:schemeClr>
                          </a:solidFill>
                          <a:effectLst/>
                        </a:rPr>
                        <a:t>Social</a:t>
                      </a:r>
                      <a:endParaRPr lang="pt-BR" sz="16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t-BR" sz="1100" b="1" dirty="0">
                          <a:effectLst/>
                        </a:rPr>
                        <a:t> </a:t>
                      </a:r>
                      <a:endParaRPr lang="pt-BR"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t-BR" sz="1100" b="1" dirty="0">
                          <a:effectLst/>
                        </a:rPr>
                        <a:t> </a:t>
                      </a:r>
                      <a:endParaRPr lang="pt-BR"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t-BR" sz="1100" b="1">
                          <a:effectLst/>
                        </a:rPr>
                        <a:t> </a:t>
                      </a:r>
                      <a:endParaRPr lang="pt-BR"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289251996"/>
                  </a:ext>
                </a:extLst>
              </a:tr>
              <a:tr h="413806">
                <a:tc vMerge="1">
                  <a:txBody>
                    <a:bodyPr/>
                    <a:lstStyle/>
                    <a:p>
                      <a:endParaRPr lang="pt-BR"/>
                    </a:p>
                  </a:txBody>
                  <a:tcPr/>
                </a:tc>
                <a:tc vMerge="1">
                  <a:txBody>
                    <a:bodyPr/>
                    <a:lstStyle/>
                    <a:p>
                      <a:endParaRPr lang="pt-BR"/>
                    </a:p>
                  </a:txBody>
                  <a:tcPr/>
                </a:tc>
                <a:tc>
                  <a:txBody>
                    <a:bodyPr/>
                    <a:lstStyle/>
                    <a:p>
                      <a:pPr>
                        <a:lnSpc>
                          <a:spcPct val="107000"/>
                        </a:lnSpc>
                        <a:spcAft>
                          <a:spcPts val="0"/>
                        </a:spcAft>
                      </a:pPr>
                      <a:r>
                        <a:rPr lang="pt-BR" sz="1600" b="1" dirty="0" smtClean="0">
                          <a:solidFill>
                            <a:schemeClr val="accent2">
                              <a:lumMod val="75000"/>
                            </a:schemeClr>
                          </a:solidFill>
                          <a:effectLst/>
                        </a:rPr>
                        <a:t>Tecnológico</a:t>
                      </a:r>
                      <a:endParaRPr lang="pt-BR" sz="16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t-BR" sz="1100" b="1" dirty="0">
                          <a:effectLst/>
                        </a:rPr>
                        <a:t> </a:t>
                      </a:r>
                      <a:endParaRPr lang="pt-BR"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t-BR" sz="1100" b="1">
                          <a:effectLst/>
                        </a:rPr>
                        <a:t> </a:t>
                      </a:r>
                      <a:endParaRPr lang="pt-BR"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t-BR" sz="1100" b="1" dirty="0">
                          <a:effectLst/>
                        </a:rPr>
                        <a:t> </a:t>
                      </a:r>
                      <a:endParaRPr lang="pt-BR"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2658716390"/>
                  </a:ext>
                </a:extLst>
              </a:tr>
              <a:tr h="413806">
                <a:tc vMerge="1">
                  <a:txBody>
                    <a:bodyPr/>
                    <a:lstStyle/>
                    <a:p>
                      <a:endParaRPr lang="pt-BR"/>
                    </a:p>
                  </a:txBody>
                  <a:tcPr/>
                </a:tc>
                <a:tc vMerge="1">
                  <a:txBody>
                    <a:bodyPr/>
                    <a:lstStyle/>
                    <a:p>
                      <a:endParaRPr lang="pt-BR"/>
                    </a:p>
                  </a:txBody>
                  <a:tcPr/>
                </a:tc>
                <a:tc>
                  <a:txBody>
                    <a:bodyPr/>
                    <a:lstStyle/>
                    <a:p>
                      <a:pPr>
                        <a:lnSpc>
                          <a:spcPct val="107000"/>
                        </a:lnSpc>
                        <a:spcAft>
                          <a:spcPts val="0"/>
                        </a:spcAft>
                      </a:pPr>
                      <a:r>
                        <a:rPr lang="pt-BR" sz="1600" b="1" dirty="0" smtClean="0">
                          <a:solidFill>
                            <a:schemeClr val="accent2">
                              <a:lumMod val="75000"/>
                            </a:schemeClr>
                          </a:solidFill>
                          <a:effectLst/>
                        </a:rPr>
                        <a:t>Legal</a:t>
                      </a:r>
                      <a:endParaRPr lang="pt-BR" sz="16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t-BR" sz="1100" b="1">
                          <a:effectLst/>
                        </a:rPr>
                        <a:t> </a:t>
                      </a:r>
                      <a:endParaRPr lang="pt-BR"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t-BR" sz="1100" b="1">
                          <a:effectLst/>
                        </a:rPr>
                        <a:t> </a:t>
                      </a:r>
                      <a:endParaRPr lang="pt-BR"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t-BR" sz="1100" b="1">
                          <a:effectLst/>
                        </a:rPr>
                        <a:t> </a:t>
                      </a:r>
                      <a:endParaRPr lang="pt-BR"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2943738711"/>
                  </a:ext>
                </a:extLst>
              </a:tr>
              <a:tr h="413806">
                <a:tc vMerge="1">
                  <a:txBody>
                    <a:bodyPr/>
                    <a:lstStyle/>
                    <a:p>
                      <a:endParaRPr lang="pt-BR"/>
                    </a:p>
                  </a:txBody>
                  <a:tcPr/>
                </a:tc>
                <a:tc rowSpan="5">
                  <a:txBody>
                    <a:bodyPr/>
                    <a:lstStyle/>
                    <a:p>
                      <a:pPr marL="71755" marR="71755" algn="ctr">
                        <a:lnSpc>
                          <a:spcPct val="107000"/>
                        </a:lnSpc>
                        <a:spcAft>
                          <a:spcPts val="0"/>
                        </a:spcAft>
                      </a:pPr>
                      <a:endParaRPr lang="pt-BR" sz="1600" b="1" dirty="0">
                        <a:solidFill>
                          <a:schemeClr val="accent2">
                            <a:lumMod val="75000"/>
                          </a:schemeClr>
                        </a:solidFill>
                        <a:effectLst/>
                      </a:endParaRPr>
                    </a:p>
                    <a:p>
                      <a:pPr marL="71755" marR="71755" algn="ctr">
                        <a:lnSpc>
                          <a:spcPct val="107000"/>
                        </a:lnSpc>
                        <a:spcAft>
                          <a:spcPts val="0"/>
                        </a:spcAft>
                      </a:pPr>
                      <a:r>
                        <a:rPr lang="pt-BR" sz="2000" b="1" dirty="0" smtClean="0">
                          <a:solidFill>
                            <a:schemeClr val="accent2">
                              <a:lumMod val="75000"/>
                            </a:schemeClr>
                          </a:solidFill>
                          <a:effectLst/>
                        </a:rPr>
                        <a:t>Interno</a:t>
                      </a:r>
                      <a:endParaRPr lang="pt-BR" sz="16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tc>
                <a:tc>
                  <a:txBody>
                    <a:bodyPr/>
                    <a:lstStyle/>
                    <a:p>
                      <a:pPr>
                        <a:lnSpc>
                          <a:spcPct val="107000"/>
                        </a:lnSpc>
                        <a:spcAft>
                          <a:spcPts val="0"/>
                        </a:spcAft>
                      </a:pPr>
                      <a:r>
                        <a:rPr lang="pt-BR" sz="1600" b="1" dirty="0" smtClean="0">
                          <a:solidFill>
                            <a:schemeClr val="accent2">
                              <a:lumMod val="75000"/>
                            </a:schemeClr>
                          </a:solidFill>
                          <a:effectLst/>
                        </a:rPr>
                        <a:t>Financeiro</a:t>
                      </a:r>
                      <a:endParaRPr lang="pt-BR" sz="16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t-BR" sz="1100" b="1">
                          <a:effectLst/>
                        </a:rPr>
                        <a:t> </a:t>
                      </a:r>
                      <a:endParaRPr lang="pt-BR"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t-BR" sz="1100" b="1">
                          <a:effectLst/>
                        </a:rPr>
                        <a:t> </a:t>
                      </a:r>
                      <a:endParaRPr lang="pt-BR"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t-BR" sz="1100" b="1" dirty="0">
                          <a:effectLst/>
                        </a:rPr>
                        <a:t> </a:t>
                      </a:r>
                      <a:endParaRPr lang="pt-BR"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4086223903"/>
                  </a:ext>
                </a:extLst>
              </a:tr>
              <a:tr h="413806">
                <a:tc vMerge="1">
                  <a:txBody>
                    <a:bodyPr/>
                    <a:lstStyle/>
                    <a:p>
                      <a:endParaRPr lang="pt-BR"/>
                    </a:p>
                  </a:txBody>
                  <a:tcPr/>
                </a:tc>
                <a:tc vMerge="1">
                  <a:txBody>
                    <a:bodyPr/>
                    <a:lstStyle/>
                    <a:p>
                      <a:endParaRPr lang="pt-BR"/>
                    </a:p>
                  </a:txBody>
                  <a:tcPr/>
                </a:tc>
                <a:tc>
                  <a:txBody>
                    <a:bodyPr/>
                    <a:lstStyle/>
                    <a:p>
                      <a:pPr>
                        <a:lnSpc>
                          <a:spcPct val="107000"/>
                        </a:lnSpc>
                        <a:spcAft>
                          <a:spcPts val="0"/>
                        </a:spcAft>
                      </a:pPr>
                      <a:r>
                        <a:rPr lang="pt-BR" sz="1600" b="1" dirty="0" smtClean="0">
                          <a:solidFill>
                            <a:schemeClr val="accent2">
                              <a:lumMod val="75000"/>
                            </a:schemeClr>
                          </a:solidFill>
                          <a:effectLst/>
                        </a:rPr>
                        <a:t>Ambiental</a:t>
                      </a:r>
                      <a:endParaRPr lang="pt-BR" sz="16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t-BR" sz="1100" b="1">
                          <a:effectLst/>
                        </a:rPr>
                        <a:t> </a:t>
                      </a:r>
                      <a:endParaRPr lang="pt-BR"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t-BR" sz="1100" b="1" dirty="0">
                          <a:effectLst/>
                        </a:rPr>
                        <a:t> </a:t>
                      </a:r>
                      <a:endParaRPr lang="pt-BR"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t-BR" sz="1100" b="1">
                          <a:effectLst/>
                        </a:rPr>
                        <a:t> </a:t>
                      </a:r>
                      <a:endParaRPr lang="pt-BR"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359347146"/>
                  </a:ext>
                </a:extLst>
              </a:tr>
              <a:tr h="413806">
                <a:tc vMerge="1">
                  <a:txBody>
                    <a:bodyPr/>
                    <a:lstStyle/>
                    <a:p>
                      <a:endParaRPr lang="pt-BR"/>
                    </a:p>
                  </a:txBody>
                  <a:tcPr/>
                </a:tc>
                <a:tc vMerge="1">
                  <a:txBody>
                    <a:bodyPr/>
                    <a:lstStyle/>
                    <a:p>
                      <a:endParaRPr lang="pt-BR"/>
                    </a:p>
                  </a:txBody>
                  <a:tcPr/>
                </a:tc>
                <a:tc>
                  <a:txBody>
                    <a:bodyPr/>
                    <a:lstStyle/>
                    <a:p>
                      <a:pPr>
                        <a:lnSpc>
                          <a:spcPct val="107000"/>
                        </a:lnSpc>
                        <a:spcAft>
                          <a:spcPts val="0"/>
                        </a:spcAft>
                      </a:pPr>
                      <a:r>
                        <a:rPr lang="pt-BR" sz="1600" b="1" dirty="0" smtClean="0">
                          <a:solidFill>
                            <a:schemeClr val="accent2">
                              <a:lumMod val="75000"/>
                            </a:schemeClr>
                          </a:solidFill>
                          <a:effectLst/>
                        </a:rPr>
                        <a:t>Social</a:t>
                      </a:r>
                      <a:endParaRPr lang="pt-BR" sz="16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t-BR" sz="1100" b="1">
                          <a:effectLst/>
                        </a:rPr>
                        <a:t> </a:t>
                      </a:r>
                      <a:endParaRPr lang="pt-BR"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t-BR" sz="1100" b="1">
                          <a:effectLst/>
                        </a:rPr>
                        <a:t> </a:t>
                      </a:r>
                      <a:endParaRPr lang="pt-BR"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t-BR" sz="1100" b="1">
                          <a:effectLst/>
                        </a:rPr>
                        <a:t> </a:t>
                      </a:r>
                      <a:endParaRPr lang="pt-BR"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257696541"/>
                  </a:ext>
                </a:extLst>
              </a:tr>
              <a:tr h="413806">
                <a:tc vMerge="1">
                  <a:txBody>
                    <a:bodyPr/>
                    <a:lstStyle/>
                    <a:p>
                      <a:endParaRPr lang="pt-BR"/>
                    </a:p>
                  </a:txBody>
                  <a:tcPr/>
                </a:tc>
                <a:tc vMerge="1">
                  <a:txBody>
                    <a:bodyPr/>
                    <a:lstStyle/>
                    <a:p>
                      <a:endParaRPr lang="pt-BR"/>
                    </a:p>
                  </a:txBody>
                  <a:tcPr/>
                </a:tc>
                <a:tc>
                  <a:txBody>
                    <a:bodyPr/>
                    <a:lstStyle/>
                    <a:p>
                      <a:pPr>
                        <a:lnSpc>
                          <a:spcPct val="107000"/>
                        </a:lnSpc>
                        <a:spcAft>
                          <a:spcPts val="0"/>
                        </a:spcAft>
                      </a:pPr>
                      <a:r>
                        <a:rPr lang="pt-BR" sz="1600" b="1" dirty="0" smtClean="0">
                          <a:solidFill>
                            <a:schemeClr val="accent2">
                              <a:lumMod val="75000"/>
                            </a:schemeClr>
                          </a:solidFill>
                          <a:effectLst/>
                        </a:rPr>
                        <a:t>Tecnológico</a:t>
                      </a:r>
                      <a:endParaRPr lang="pt-BR" sz="16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t-BR" sz="1100" b="1">
                          <a:effectLst/>
                        </a:rPr>
                        <a:t> </a:t>
                      </a:r>
                      <a:endParaRPr lang="pt-BR"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t-BR" sz="1100" b="1">
                          <a:effectLst/>
                        </a:rPr>
                        <a:t> </a:t>
                      </a:r>
                      <a:endParaRPr lang="pt-BR"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t-BR" sz="1100" b="1">
                          <a:effectLst/>
                        </a:rPr>
                        <a:t> </a:t>
                      </a:r>
                      <a:endParaRPr lang="pt-BR"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660489318"/>
                  </a:ext>
                </a:extLst>
              </a:tr>
              <a:tr h="413806">
                <a:tc vMerge="1">
                  <a:txBody>
                    <a:bodyPr/>
                    <a:lstStyle/>
                    <a:p>
                      <a:endParaRPr lang="pt-BR"/>
                    </a:p>
                  </a:txBody>
                  <a:tcPr/>
                </a:tc>
                <a:tc vMerge="1">
                  <a:txBody>
                    <a:bodyPr/>
                    <a:lstStyle/>
                    <a:p>
                      <a:endParaRPr lang="pt-BR"/>
                    </a:p>
                  </a:txBody>
                  <a:tcPr/>
                </a:tc>
                <a:tc>
                  <a:txBody>
                    <a:bodyPr/>
                    <a:lstStyle/>
                    <a:p>
                      <a:pPr>
                        <a:lnSpc>
                          <a:spcPct val="107000"/>
                        </a:lnSpc>
                        <a:spcAft>
                          <a:spcPts val="0"/>
                        </a:spcAft>
                      </a:pPr>
                      <a:r>
                        <a:rPr lang="pt-BR" sz="1600" b="1" dirty="0" smtClean="0">
                          <a:solidFill>
                            <a:schemeClr val="accent2">
                              <a:lumMod val="75000"/>
                            </a:schemeClr>
                          </a:solidFill>
                          <a:effectLst/>
                        </a:rPr>
                        <a:t>Conformidade</a:t>
                      </a:r>
                      <a:endParaRPr lang="pt-BR" sz="16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t-BR" sz="1100" b="1">
                          <a:effectLst/>
                        </a:rPr>
                        <a:t> </a:t>
                      </a:r>
                      <a:endParaRPr lang="pt-BR"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t-BR" sz="1100" b="1">
                          <a:effectLst/>
                        </a:rPr>
                        <a:t> </a:t>
                      </a:r>
                      <a:endParaRPr lang="pt-BR"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t-BR" sz="1100" b="1" dirty="0">
                          <a:effectLst/>
                        </a:rPr>
                        <a:t> </a:t>
                      </a:r>
                      <a:endParaRPr lang="pt-BR"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702709073"/>
                  </a:ext>
                </a:extLst>
              </a:tr>
            </a:tbl>
          </a:graphicData>
        </a:graphic>
      </p:graphicFrame>
      <p:sp>
        <p:nvSpPr>
          <p:cNvPr id="5" name="CaixaDeTexto 4"/>
          <p:cNvSpPr txBox="1"/>
          <p:nvPr/>
        </p:nvSpPr>
        <p:spPr>
          <a:xfrm>
            <a:off x="323850" y="6237312"/>
            <a:ext cx="8568630" cy="830997"/>
          </a:xfrm>
          <a:prstGeom prst="rect">
            <a:avLst/>
          </a:prstGeom>
          <a:noFill/>
        </p:spPr>
        <p:txBody>
          <a:bodyPr wrap="square" rtlCol="0">
            <a:spAutoFit/>
          </a:bodyPr>
          <a:lstStyle/>
          <a:p>
            <a:r>
              <a:rPr lang="pt-BR" sz="1600" b="1" dirty="0" smtClean="0">
                <a:solidFill>
                  <a:srgbClr val="0070C0"/>
                </a:solidFill>
              </a:rPr>
              <a:t>Fonte: Cadernos de governança corporativa do IBGC - </a:t>
            </a:r>
            <a:r>
              <a:rPr lang="pt-BR" sz="1400" b="1" dirty="0" smtClean="0">
                <a:solidFill>
                  <a:srgbClr val="0070C0"/>
                </a:solidFill>
              </a:rPr>
              <a:t>“Guia de Orientação para Gerenciamento de Riscos Corporativos, 2007” e “Evolução em Governança e Estratégia, 2017”</a:t>
            </a:r>
          </a:p>
          <a:p>
            <a:endParaRPr lang="pt-BR" sz="1600" dirty="0">
              <a:solidFill>
                <a:srgbClr val="0070C0"/>
              </a:solidFill>
            </a:endParaRPr>
          </a:p>
        </p:txBody>
      </p:sp>
      <p:sp>
        <p:nvSpPr>
          <p:cNvPr id="6" name="AutoShape 3"/>
          <p:cNvSpPr>
            <a:spLocks noChangeArrowheads="1"/>
          </p:cNvSpPr>
          <p:nvPr/>
        </p:nvSpPr>
        <p:spPr bwMode="auto">
          <a:xfrm>
            <a:off x="251520" y="260648"/>
            <a:ext cx="2399541" cy="936104"/>
          </a:xfrm>
          <a:prstGeom prst="chevron">
            <a:avLst>
              <a:gd name="adj" fmla="val 30165"/>
            </a:avLst>
          </a:prstGeom>
          <a:solidFill>
            <a:schemeClr val="bg1">
              <a:lumMod val="85000"/>
            </a:schemeClr>
          </a:solidFill>
          <a:ln>
            <a:solidFill>
              <a:schemeClr val="accent3">
                <a:lumMod val="60000"/>
                <a:lumOff val="40000"/>
              </a:schemeClr>
            </a:solidFill>
          </a:ln>
          <a:effectLst/>
          <a:extLst/>
        </p:spPr>
        <p:txBody>
          <a:bodyPr wrap="none" anchor="ctr"/>
          <a:lstStyle/>
          <a:p>
            <a:pPr marL="174625" algn="ctr">
              <a:spcBef>
                <a:spcPct val="0"/>
              </a:spcBef>
            </a:pPr>
            <a:r>
              <a:rPr lang="pt-BR" altLang="en-US" sz="2400" b="1" dirty="0" smtClean="0">
                <a:solidFill>
                  <a:schemeClr val="tx1">
                    <a:lumMod val="75000"/>
                    <a:lumOff val="25000"/>
                  </a:schemeClr>
                </a:solidFill>
              </a:rPr>
              <a:t>Tipos de </a:t>
            </a:r>
            <a:endParaRPr lang="pt-BR" altLang="en-US" sz="2400" b="1" dirty="0">
              <a:solidFill>
                <a:schemeClr val="tx1">
                  <a:lumMod val="75000"/>
                  <a:lumOff val="25000"/>
                </a:schemeClr>
              </a:solidFill>
            </a:endParaRPr>
          </a:p>
          <a:p>
            <a:pPr marL="174625" algn="ctr">
              <a:spcBef>
                <a:spcPct val="0"/>
              </a:spcBef>
            </a:pPr>
            <a:r>
              <a:rPr lang="pt-BR" altLang="en-US" sz="2400" b="1" dirty="0" smtClean="0">
                <a:solidFill>
                  <a:schemeClr val="tx1">
                    <a:lumMod val="75000"/>
                    <a:lumOff val="25000"/>
                  </a:schemeClr>
                </a:solidFill>
              </a:rPr>
              <a:t>de riscos</a:t>
            </a:r>
            <a:endParaRPr lang="pt-BR" altLang="en-US" sz="2400" b="1" dirty="0">
              <a:solidFill>
                <a:schemeClr val="tx1">
                  <a:lumMod val="75000"/>
                  <a:lumOff val="25000"/>
                </a:schemeClr>
              </a:solidFill>
            </a:endParaRPr>
          </a:p>
        </p:txBody>
      </p:sp>
    </p:spTree>
    <p:extLst>
      <p:ext uri="{BB962C8B-B14F-4D97-AF65-F5344CB8AC3E}">
        <p14:creationId xmlns:p14="http://schemas.microsoft.com/office/powerpoint/2010/main" val="641109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1" name="Text Box 3"/>
          <p:cNvSpPr txBox="1">
            <a:spLocks noChangeArrowheads="1"/>
          </p:cNvSpPr>
          <p:nvPr/>
        </p:nvSpPr>
        <p:spPr bwMode="auto">
          <a:xfrm>
            <a:off x="2193925" y="5164138"/>
            <a:ext cx="1841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pt-BR" sz="1000" b="1"/>
          </a:p>
        </p:txBody>
      </p:sp>
      <p:sp>
        <p:nvSpPr>
          <p:cNvPr id="299012" name="Text Box 4"/>
          <p:cNvSpPr txBox="1">
            <a:spLocks noChangeArrowheads="1"/>
          </p:cNvSpPr>
          <p:nvPr/>
        </p:nvSpPr>
        <p:spPr bwMode="auto">
          <a:xfrm>
            <a:off x="7527925" y="2122488"/>
            <a:ext cx="1841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pt-BR" sz="2800" b="1"/>
          </a:p>
        </p:txBody>
      </p:sp>
      <p:sp>
        <p:nvSpPr>
          <p:cNvPr id="5" name="AutoShape 3"/>
          <p:cNvSpPr>
            <a:spLocks noChangeArrowheads="1"/>
          </p:cNvSpPr>
          <p:nvPr/>
        </p:nvSpPr>
        <p:spPr bwMode="auto">
          <a:xfrm>
            <a:off x="251520" y="260648"/>
            <a:ext cx="2448272" cy="936104"/>
          </a:xfrm>
          <a:prstGeom prst="chevron">
            <a:avLst>
              <a:gd name="adj" fmla="val 30165"/>
            </a:avLst>
          </a:prstGeom>
          <a:solidFill>
            <a:schemeClr val="bg1">
              <a:lumMod val="85000"/>
            </a:schemeClr>
          </a:solidFill>
          <a:ln>
            <a:solidFill>
              <a:schemeClr val="accent3">
                <a:lumMod val="60000"/>
                <a:lumOff val="40000"/>
              </a:schemeClr>
            </a:solidFill>
          </a:ln>
          <a:effectLst/>
          <a:extLst/>
        </p:spPr>
        <p:txBody>
          <a:bodyPr wrap="none" anchor="ctr"/>
          <a:lstStyle/>
          <a:p>
            <a:pPr marL="174625" algn="ctr">
              <a:spcBef>
                <a:spcPct val="0"/>
              </a:spcBef>
            </a:pPr>
            <a:r>
              <a:rPr lang="pt-BR" altLang="en-US" sz="2400" b="1" dirty="0" smtClean="0">
                <a:solidFill>
                  <a:schemeClr val="tx1">
                    <a:lumMod val="75000"/>
                    <a:lumOff val="25000"/>
                  </a:schemeClr>
                </a:solidFill>
              </a:rPr>
              <a:t>Riscos</a:t>
            </a:r>
          </a:p>
          <a:p>
            <a:pPr marL="174625" algn="ctr">
              <a:spcBef>
                <a:spcPct val="0"/>
              </a:spcBef>
            </a:pPr>
            <a:r>
              <a:rPr lang="pt-BR" altLang="en-US" sz="2400" b="1" dirty="0" smtClean="0">
                <a:solidFill>
                  <a:schemeClr val="tx1">
                    <a:lumMod val="75000"/>
                    <a:lumOff val="25000"/>
                  </a:schemeClr>
                </a:solidFill>
              </a:rPr>
              <a:t>Materializados</a:t>
            </a:r>
            <a:endParaRPr lang="pt-BR" altLang="en-US" sz="2400" b="1" dirty="0">
              <a:solidFill>
                <a:schemeClr val="tx1">
                  <a:lumMod val="75000"/>
                  <a:lumOff val="25000"/>
                </a:schemeClr>
              </a:solidFill>
            </a:endParaRPr>
          </a:p>
        </p:txBody>
      </p:sp>
      <p:sp>
        <p:nvSpPr>
          <p:cNvPr id="6" name="CaixaDeTexto 5"/>
          <p:cNvSpPr txBox="1"/>
          <p:nvPr/>
        </p:nvSpPr>
        <p:spPr>
          <a:xfrm>
            <a:off x="4499992" y="332656"/>
            <a:ext cx="4367809" cy="584775"/>
          </a:xfrm>
          <a:prstGeom prst="rect">
            <a:avLst/>
          </a:prstGeom>
          <a:noFill/>
        </p:spPr>
        <p:txBody>
          <a:bodyPr wrap="square" rtlCol="0">
            <a:spAutoFit/>
          </a:bodyPr>
          <a:lstStyle/>
          <a:p>
            <a:pPr algn="r"/>
            <a:r>
              <a:rPr lang="pt-BR" sz="3200" b="1" dirty="0" smtClean="0">
                <a:solidFill>
                  <a:schemeClr val="tx1">
                    <a:lumMod val="75000"/>
                    <a:lumOff val="25000"/>
                  </a:schemeClr>
                </a:solidFill>
              </a:rPr>
              <a:t> Exemplos Integridade</a:t>
            </a:r>
            <a:endParaRPr lang="pt-BR" sz="3200" b="1" dirty="0">
              <a:solidFill>
                <a:schemeClr val="tx1">
                  <a:lumMod val="75000"/>
                  <a:lumOff val="25000"/>
                </a:schemeClr>
              </a:solidFill>
            </a:endParaRPr>
          </a:p>
        </p:txBody>
      </p:sp>
      <p:sp>
        <p:nvSpPr>
          <p:cNvPr id="3" name="Elipse 2"/>
          <p:cNvSpPr/>
          <p:nvPr/>
        </p:nvSpPr>
        <p:spPr>
          <a:xfrm>
            <a:off x="35496" y="1503929"/>
            <a:ext cx="1584176"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err="1" smtClean="0"/>
              <a:t>Fiscaliza-ção</a:t>
            </a:r>
            <a:endParaRPr lang="pt-BR" b="1" dirty="0"/>
          </a:p>
        </p:txBody>
      </p:sp>
      <p:sp>
        <p:nvSpPr>
          <p:cNvPr id="8" name="Elipse 7"/>
          <p:cNvSpPr/>
          <p:nvPr/>
        </p:nvSpPr>
        <p:spPr>
          <a:xfrm>
            <a:off x="827584" y="2348880"/>
            <a:ext cx="1584176"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t>Compras</a:t>
            </a:r>
            <a:endParaRPr lang="pt-BR" b="1" dirty="0"/>
          </a:p>
        </p:txBody>
      </p:sp>
      <p:sp>
        <p:nvSpPr>
          <p:cNvPr id="11" name="Elipse 10"/>
          <p:cNvSpPr/>
          <p:nvPr/>
        </p:nvSpPr>
        <p:spPr>
          <a:xfrm>
            <a:off x="1619672" y="3212976"/>
            <a:ext cx="1656184"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t>Licitações</a:t>
            </a:r>
            <a:endParaRPr lang="pt-BR" b="1" dirty="0"/>
          </a:p>
        </p:txBody>
      </p:sp>
      <p:sp>
        <p:nvSpPr>
          <p:cNvPr id="12" name="Elipse 11"/>
          <p:cNvSpPr/>
          <p:nvPr/>
        </p:nvSpPr>
        <p:spPr>
          <a:xfrm>
            <a:off x="2483768" y="4077072"/>
            <a:ext cx="1584176"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t>Obras</a:t>
            </a:r>
            <a:endParaRPr lang="pt-BR" b="1" dirty="0"/>
          </a:p>
        </p:txBody>
      </p:sp>
      <p:sp>
        <p:nvSpPr>
          <p:cNvPr id="13" name="Elipse 12"/>
          <p:cNvSpPr/>
          <p:nvPr/>
        </p:nvSpPr>
        <p:spPr>
          <a:xfrm>
            <a:off x="3419872" y="4869160"/>
            <a:ext cx="1656184"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t>Contratos</a:t>
            </a:r>
            <a:endParaRPr lang="pt-BR" b="1" dirty="0"/>
          </a:p>
        </p:txBody>
      </p:sp>
      <p:sp>
        <p:nvSpPr>
          <p:cNvPr id="4" name="CaixaDeTexto 3"/>
          <p:cNvSpPr txBox="1"/>
          <p:nvPr/>
        </p:nvSpPr>
        <p:spPr>
          <a:xfrm>
            <a:off x="1619672" y="1591797"/>
            <a:ext cx="7524817" cy="369332"/>
          </a:xfrm>
          <a:prstGeom prst="rect">
            <a:avLst/>
          </a:prstGeom>
          <a:noFill/>
        </p:spPr>
        <p:txBody>
          <a:bodyPr wrap="none" rtlCol="0">
            <a:spAutoFit/>
          </a:bodyPr>
          <a:lstStyle/>
          <a:p>
            <a:r>
              <a:rPr lang="pt-BR" b="1" dirty="0" smtClean="0">
                <a:solidFill>
                  <a:srgbClr val="FF0000"/>
                </a:solidFill>
              </a:rPr>
              <a:t>Máfia dos fiscais </a:t>
            </a:r>
            <a:r>
              <a:rPr lang="pt-BR" sz="1600" b="1" dirty="0" smtClean="0">
                <a:solidFill>
                  <a:srgbClr val="0070C0"/>
                </a:solidFill>
              </a:rPr>
              <a:t>– 2008  “Extorsão de comerciantes – apreensão de mercadorias”</a:t>
            </a:r>
            <a:endParaRPr lang="pt-BR" sz="1600" b="1" dirty="0">
              <a:solidFill>
                <a:srgbClr val="0070C0"/>
              </a:solidFill>
            </a:endParaRPr>
          </a:p>
        </p:txBody>
      </p:sp>
      <p:sp>
        <p:nvSpPr>
          <p:cNvPr id="15" name="CaixaDeTexto 14"/>
          <p:cNvSpPr txBox="1"/>
          <p:nvPr/>
        </p:nvSpPr>
        <p:spPr>
          <a:xfrm>
            <a:off x="2393204" y="2483604"/>
            <a:ext cx="6715300" cy="369332"/>
          </a:xfrm>
          <a:prstGeom prst="rect">
            <a:avLst/>
          </a:prstGeom>
          <a:noFill/>
        </p:spPr>
        <p:txBody>
          <a:bodyPr wrap="none" rtlCol="0">
            <a:spAutoFit/>
          </a:bodyPr>
          <a:lstStyle/>
          <a:p>
            <a:r>
              <a:rPr lang="pt-BR" b="1" dirty="0" smtClean="0">
                <a:solidFill>
                  <a:srgbClr val="FF0000"/>
                </a:solidFill>
              </a:rPr>
              <a:t>Sanguessuga</a:t>
            </a:r>
            <a:r>
              <a:rPr lang="pt-BR" b="1" dirty="0" smtClean="0">
                <a:solidFill>
                  <a:srgbClr val="0070C0"/>
                </a:solidFill>
              </a:rPr>
              <a:t> </a:t>
            </a:r>
            <a:r>
              <a:rPr lang="pt-BR" sz="1600" b="1" dirty="0" smtClean="0">
                <a:solidFill>
                  <a:srgbClr val="0070C0"/>
                </a:solidFill>
              </a:rPr>
              <a:t>– 2006  “Propinas – emendas para compra de ambulâncias”</a:t>
            </a:r>
            <a:endParaRPr lang="pt-BR" sz="1600" b="1" dirty="0">
              <a:solidFill>
                <a:srgbClr val="0070C0"/>
              </a:solidFill>
            </a:endParaRPr>
          </a:p>
        </p:txBody>
      </p:sp>
      <p:sp>
        <p:nvSpPr>
          <p:cNvPr id="16" name="CaixaDeTexto 15"/>
          <p:cNvSpPr txBox="1"/>
          <p:nvPr/>
        </p:nvSpPr>
        <p:spPr>
          <a:xfrm>
            <a:off x="3306916" y="3245495"/>
            <a:ext cx="5801588" cy="615553"/>
          </a:xfrm>
          <a:prstGeom prst="rect">
            <a:avLst/>
          </a:prstGeom>
          <a:noFill/>
        </p:spPr>
        <p:txBody>
          <a:bodyPr wrap="none" rtlCol="0">
            <a:spAutoFit/>
          </a:bodyPr>
          <a:lstStyle/>
          <a:p>
            <a:r>
              <a:rPr lang="pt-BR" b="1" dirty="0" smtClean="0">
                <a:solidFill>
                  <a:srgbClr val="FF0000"/>
                </a:solidFill>
              </a:rPr>
              <a:t>Navalha na carne</a:t>
            </a:r>
            <a:r>
              <a:rPr lang="pt-BR" b="1" dirty="0" smtClean="0">
                <a:solidFill>
                  <a:srgbClr val="0070C0"/>
                </a:solidFill>
              </a:rPr>
              <a:t> </a:t>
            </a:r>
            <a:r>
              <a:rPr lang="pt-BR" sz="1600" b="1" dirty="0" smtClean="0">
                <a:solidFill>
                  <a:srgbClr val="0070C0"/>
                </a:solidFill>
              </a:rPr>
              <a:t>– 2007  “Propina de empreiteira – facilitação</a:t>
            </a:r>
          </a:p>
          <a:p>
            <a:r>
              <a:rPr lang="pt-BR" sz="1600" b="1" dirty="0" smtClean="0">
                <a:solidFill>
                  <a:srgbClr val="0070C0"/>
                </a:solidFill>
              </a:rPr>
              <a:t>em licitações”</a:t>
            </a:r>
            <a:endParaRPr lang="pt-BR" sz="1600" b="1" dirty="0">
              <a:solidFill>
                <a:srgbClr val="0070C0"/>
              </a:solidFill>
            </a:endParaRPr>
          </a:p>
        </p:txBody>
      </p:sp>
      <p:sp>
        <p:nvSpPr>
          <p:cNvPr id="17" name="CaixaDeTexto 16"/>
          <p:cNvSpPr txBox="1"/>
          <p:nvPr/>
        </p:nvSpPr>
        <p:spPr>
          <a:xfrm>
            <a:off x="4067944" y="4211796"/>
            <a:ext cx="4727576" cy="369332"/>
          </a:xfrm>
          <a:prstGeom prst="rect">
            <a:avLst/>
          </a:prstGeom>
          <a:noFill/>
        </p:spPr>
        <p:txBody>
          <a:bodyPr wrap="none" rtlCol="0">
            <a:spAutoFit/>
          </a:bodyPr>
          <a:lstStyle/>
          <a:p>
            <a:r>
              <a:rPr lang="pt-BR" b="1" dirty="0" smtClean="0">
                <a:solidFill>
                  <a:srgbClr val="FF0000"/>
                </a:solidFill>
              </a:rPr>
              <a:t>Furnas</a:t>
            </a:r>
            <a:r>
              <a:rPr lang="pt-BR" b="1" dirty="0" smtClean="0">
                <a:solidFill>
                  <a:srgbClr val="0070C0"/>
                </a:solidFill>
              </a:rPr>
              <a:t> </a:t>
            </a:r>
            <a:r>
              <a:rPr lang="pt-BR" sz="1600" b="1" dirty="0" smtClean="0">
                <a:solidFill>
                  <a:srgbClr val="0070C0"/>
                </a:solidFill>
              </a:rPr>
              <a:t>– 2008  “Superfaturamento de hidrelétrica”</a:t>
            </a:r>
            <a:endParaRPr lang="pt-BR" sz="1600" b="1" dirty="0">
              <a:solidFill>
                <a:srgbClr val="0070C0"/>
              </a:solidFill>
            </a:endParaRPr>
          </a:p>
        </p:txBody>
      </p:sp>
      <p:sp>
        <p:nvSpPr>
          <p:cNvPr id="18" name="CaixaDeTexto 17"/>
          <p:cNvSpPr txBox="1"/>
          <p:nvPr/>
        </p:nvSpPr>
        <p:spPr>
          <a:xfrm>
            <a:off x="5076056" y="5085184"/>
            <a:ext cx="3576620" cy="369332"/>
          </a:xfrm>
          <a:prstGeom prst="rect">
            <a:avLst/>
          </a:prstGeom>
          <a:noFill/>
        </p:spPr>
        <p:txBody>
          <a:bodyPr wrap="none" rtlCol="0">
            <a:spAutoFit/>
          </a:bodyPr>
          <a:lstStyle/>
          <a:p>
            <a:r>
              <a:rPr lang="pt-BR" b="1" dirty="0" smtClean="0">
                <a:solidFill>
                  <a:srgbClr val="FF0000"/>
                </a:solidFill>
              </a:rPr>
              <a:t>Fundos de pensão</a:t>
            </a:r>
            <a:r>
              <a:rPr lang="pt-BR" b="1" dirty="0" smtClean="0">
                <a:solidFill>
                  <a:srgbClr val="0070C0"/>
                </a:solidFill>
              </a:rPr>
              <a:t> </a:t>
            </a:r>
            <a:r>
              <a:rPr lang="pt-BR" sz="1600" b="1" dirty="0" smtClean="0">
                <a:solidFill>
                  <a:srgbClr val="0070C0"/>
                </a:solidFill>
              </a:rPr>
              <a:t>– 2008  “Fraudes”</a:t>
            </a:r>
            <a:endParaRPr lang="pt-BR" sz="1600" b="1" dirty="0">
              <a:solidFill>
                <a:srgbClr val="0070C0"/>
              </a:solidFill>
            </a:endParaRPr>
          </a:p>
        </p:txBody>
      </p:sp>
      <p:sp>
        <p:nvSpPr>
          <p:cNvPr id="19" name="Elipse 18"/>
          <p:cNvSpPr/>
          <p:nvPr/>
        </p:nvSpPr>
        <p:spPr>
          <a:xfrm>
            <a:off x="4499992" y="5610944"/>
            <a:ext cx="1707236"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t>Regulação</a:t>
            </a:r>
            <a:endParaRPr lang="pt-BR" b="1" dirty="0"/>
          </a:p>
        </p:txBody>
      </p:sp>
      <p:sp>
        <p:nvSpPr>
          <p:cNvPr id="20" name="CaixaDeTexto 19"/>
          <p:cNvSpPr txBox="1"/>
          <p:nvPr/>
        </p:nvSpPr>
        <p:spPr>
          <a:xfrm>
            <a:off x="6300192" y="5765775"/>
            <a:ext cx="2714205" cy="615553"/>
          </a:xfrm>
          <a:prstGeom prst="rect">
            <a:avLst/>
          </a:prstGeom>
          <a:noFill/>
        </p:spPr>
        <p:txBody>
          <a:bodyPr wrap="none" rtlCol="0">
            <a:spAutoFit/>
          </a:bodyPr>
          <a:lstStyle/>
          <a:p>
            <a:r>
              <a:rPr lang="pt-BR" b="1" dirty="0" smtClean="0">
                <a:solidFill>
                  <a:srgbClr val="FF0000"/>
                </a:solidFill>
              </a:rPr>
              <a:t>Zelotes </a:t>
            </a:r>
            <a:r>
              <a:rPr lang="pt-BR" sz="1600" b="1" dirty="0" smtClean="0">
                <a:solidFill>
                  <a:srgbClr val="0070C0"/>
                </a:solidFill>
              </a:rPr>
              <a:t>– 2015  “Anulação</a:t>
            </a:r>
          </a:p>
          <a:p>
            <a:r>
              <a:rPr lang="pt-BR" sz="1600" b="1" dirty="0" smtClean="0">
                <a:solidFill>
                  <a:srgbClr val="0070C0"/>
                </a:solidFill>
              </a:rPr>
              <a:t>De multas – Receita Federal”</a:t>
            </a:r>
            <a:endParaRPr lang="pt-BR" sz="1600" b="1" dirty="0">
              <a:solidFill>
                <a:srgbClr val="0070C0"/>
              </a:solidFill>
            </a:endParaRPr>
          </a:p>
        </p:txBody>
      </p:sp>
    </p:spTree>
    <p:extLst>
      <p:ext uri="{BB962C8B-B14F-4D97-AF65-F5344CB8AC3E}">
        <p14:creationId xmlns:p14="http://schemas.microsoft.com/office/powerpoint/2010/main" val="4219559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a 6"/>
          <p:cNvGraphicFramePr/>
          <p:nvPr>
            <p:extLst>
              <p:ext uri="{D42A27DB-BD31-4B8C-83A1-F6EECF244321}">
                <p14:modId xmlns:p14="http://schemas.microsoft.com/office/powerpoint/2010/main" val="945917672"/>
              </p:ext>
            </p:extLst>
          </p:nvPr>
        </p:nvGraphicFramePr>
        <p:xfrm>
          <a:off x="5466" y="1484784"/>
          <a:ext cx="3342397"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CaixaDeTexto 1"/>
          <p:cNvSpPr txBox="1"/>
          <p:nvPr/>
        </p:nvSpPr>
        <p:spPr>
          <a:xfrm>
            <a:off x="5580112" y="260648"/>
            <a:ext cx="3744416" cy="1077218"/>
          </a:xfrm>
          <a:prstGeom prst="rect">
            <a:avLst/>
          </a:prstGeom>
          <a:noFill/>
        </p:spPr>
        <p:txBody>
          <a:bodyPr wrap="square" rtlCol="0">
            <a:spAutoFit/>
          </a:bodyPr>
          <a:lstStyle/>
          <a:p>
            <a:r>
              <a:rPr lang="pt-BR" sz="3200" b="1" dirty="0" smtClean="0">
                <a:solidFill>
                  <a:schemeClr val="tx1">
                    <a:lumMod val="75000"/>
                    <a:lumOff val="25000"/>
                  </a:schemeClr>
                </a:solidFill>
              </a:rPr>
              <a:t>10 Maiores riscos  </a:t>
            </a:r>
          </a:p>
          <a:p>
            <a:r>
              <a:rPr lang="pt-BR" sz="3200" b="1" dirty="0" smtClean="0">
                <a:solidFill>
                  <a:schemeClr val="tx1">
                    <a:lumMod val="75000"/>
                    <a:lumOff val="25000"/>
                  </a:schemeClr>
                </a:solidFill>
              </a:rPr>
              <a:t>visão de mercado</a:t>
            </a:r>
            <a:endParaRPr lang="pt-BR" sz="3200" b="1" dirty="0">
              <a:solidFill>
                <a:schemeClr val="tx1">
                  <a:lumMod val="75000"/>
                  <a:lumOff val="25000"/>
                </a:schemeClr>
              </a:solidFill>
            </a:endParaRPr>
          </a:p>
        </p:txBody>
      </p:sp>
      <p:sp>
        <p:nvSpPr>
          <p:cNvPr id="3" name="CaixaDeTexto 2"/>
          <p:cNvSpPr txBox="1"/>
          <p:nvPr/>
        </p:nvSpPr>
        <p:spPr>
          <a:xfrm>
            <a:off x="107504" y="6211669"/>
            <a:ext cx="8470644" cy="523220"/>
          </a:xfrm>
          <a:prstGeom prst="rect">
            <a:avLst/>
          </a:prstGeom>
          <a:noFill/>
        </p:spPr>
        <p:txBody>
          <a:bodyPr wrap="square" rtlCol="0">
            <a:spAutoFit/>
          </a:bodyPr>
          <a:lstStyle/>
          <a:p>
            <a:pPr algn="ctr"/>
            <a:r>
              <a:rPr lang="pt-BR" sz="1400" b="1" dirty="0" smtClean="0">
                <a:solidFill>
                  <a:srgbClr val="0070C0"/>
                </a:solidFill>
              </a:rPr>
              <a:t>Fonte: Revista Exame - Pesquisa Global de Gerenciamento de Riscos (Global </a:t>
            </a:r>
            <a:r>
              <a:rPr lang="pt-BR" sz="1400" b="1" dirty="0" err="1" smtClean="0">
                <a:solidFill>
                  <a:srgbClr val="0070C0"/>
                </a:solidFill>
              </a:rPr>
              <a:t>Survey</a:t>
            </a:r>
            <a:r>
              <a:rPr lang="pt-BR" sz="1400" b="1" dirty="0" smtClean="0">
                <a:solidFill>
                  <a:srgbClr val="0070C0"/>
                </a:solidFill>
              </a:rPr>
              <a:t>) – América Latina – 2015  “Os 10 maiores riscos para as organizações”</a:t>
            </a:r>
            <a:endParaRPr lang="pt-BR" sz="1400" b="1" dirty="0">
              <a:solidFill>
                <a:srgbClr val="0070C0"/>
              </a:solidFill>
            </a:endParaRPr>
          </a:p>
        </p:txBody>
      </p:sp>
      <p:sp>
        <p:nvSpPr>
          <p:cNvPr id="4" name="CaixaDeTexto 3"/>
          <p:cNvSpPr txBox="1"/>
          <p:nvPr/>
        </p:nvSpPr>
        <p:spPr>
          <a:xfrm>
            <a:off x="3563888" y="2057865"/>
            <a:ext cx="5320687" cy="3170099"/>
          </a:xfrm>
          <a:prstGeom prst="rect">
            <a:avLst/>
          </a:prstGeom>
          <a:solidFill>
            <a:schemeClr val="bg1">
              <a:lumMod val="95000"/>
            </a:schemeClr>
          </a:solidFill>
          <a:ln>
            <a:solidFill>
              <a:srgbClr val="0070C0"/>
            </a:solidFill>
          </a:ln>
        </p:spPr>
        <p:txBody>
          <a:bodyPr wrap="none" rtlCol="0">
            <a:spAutoFit/>
          </a:bodyPr>
          <a:lstStyle/>
          <a:p>
            <a:r>
              <a:rPr lang="pt-BR" sz="2000" b="1" dirty="0" smtClean="0">
                <a:solidFill>
                  <a:srgbClr val="0070C0"/>
                </a:solidFill>
              </a:rPr>
              <a:t>1- Dano à reputação/marca</a:t>
            </a:r>
          </a:p>
          <a:p>
            <a:r>
              <a:rPr lang="pt-BR" sz="2000" b="1" dirty="0" smtClean="0">
                <a:solidFill>
                  <a:srgbClr val="0070C0"/>
                </a:solidFill>
              </a:rPr>
              <a:t>2- Mudança regulatória/legislativa</a:t>
            </a:r>
          </a:p>
          <a:p>
            <a:r>
              <a:rPr lang="pt-BR" sz="2000" b="1" dirty="0" smtClean="0">
                <a:solidFill>
                  <a:srgbClr val="0070C0"/>
                </a:solidFill>
              </a:rPr>
              <a:t>3- Acirramento da concorrência</a:t>
            </a:r>
          </a:p>
          <a:p>
            <a:r>
              <a:rPr lang="pt-BR" sz="2000" b="1" dirty="0" smtClean="0">
                <a:solidFill>
                  <a:srgbClr val="0070C0"/>
                </a:solidFill>
              </a:rPr>
              <a:t>4- Integridade (crime, roubo, fraude)</a:t>
            </a:r>
          </a:p>
          <a:p>
            <a:r>
              <a:rPr lang="pt-BR" sz="2000" b="1" dirty="0" smtClean="0">
                <a:solidFill>
                  <a:srgbClr val="0070C0"/>
                </a:solidFill>
              </a:rPr>
              <a:t>5- Dano à propriedade</a:t>
            </a:r>
          </a:p>
          <a:p>
            <a:r>
              <a:rPr lang="pt-BR" sz="2000" b="1" dirty="0" smtClean="0">
                <a:solidFill>
                  <a:srgbClr val="0070C0"/>
                </a:solidFill>
              </a:rPr>
              <a:t>6- Falha na distribuição/cadeia de suprimentos</a:t>
            </a:r>
          </a:p>
          <a:p>
            <a:r>
              <a:rPr lang="pt-BR" sz="2000" b="1" dirty="0" smtClean="0">
                <a:solidFill>
                  <a:srgbClr val="0070C0"/>
                </a:solidFill>
              </a:rPr>
              <a:t>7- Incapacidade para reter/atrair talentos</a:t>
            </a:r>
          </a:p>
          <a:p>
            <a:r>
              <a:rPr lang="pt-BR" sz="2000" b="1" dirty="0" smtClean="0">
                <a:solidFill>
                  <a:srgbClr val="0070C0"/>
                </a:solidFill>
              </a:rPr>
              <a:t>8- Desaceleração econômica/recuperação lenta</a:t>
            </a:r>
          </a:p>
          <a:p>
            <a:r>
              <a:rPr lang="pt-BR" sz="2000" b="1" dirty="0" smtClean="0">
                <a:solidFill>
                  <a:srgbClr val="0070C0"/>
                </a:solidFill>
              </a:rPr>
              <a:t>9- Preço das </a:t>
            </a:r>
            <a:r>
              <a:rPr lang="pt-BR" sz="2000" b="1" dirty="0" err="1" smtClean="0">
                <a:solidFill>
                  <a:srgbClr val="0070C0"/>
                </a:solidFill>
              </a:rPr>
              <a:t>comodities</a:t>
            </a:r>
            <a:endParaRPr lang="pt-BR" sz="2000" b="1" dirty="0" smtClean="0">
              <a:solidFill>
                <a:srgbClr val="0070C0"/>
              </a:solidFill>
            </a:endParaRPr>
          </a:p>
          <a:p>
            <a:r>
              <a:rPr lang="pt-BR" sz="2000" b="1" dirty="0" smtClean="0">
                <a:solidFill>
                  <a:srgbClr val="0070C0"/>
                </a:solidFill>
              </a:rPr>
              <a:t>10- responsabilidade civil perante terceiros</a:t>
            </a:r>
            <a:endParaRPr lang="pt-BR" sz="2000" b="1" dirty="0">
              <a:solidFill>
                <a:srgbClr val="0070C0"/>
              </a:solidFill>
            </a:endParaRPr>
          </a:p>
        </p:txBody>
      </p:sp>
      <p:sp>
        <p:nvSpPr>
          <p:cNvPr id="8" name="AutoShape 3"/>
          <p:cNvSpPr>
            <a:spLocks noChangeArrowheads="1"/>
          </p:cNvSpPr>
          <p:nvPr/>
        </p:nvSpPr>
        <p:spPr bwMode="auto">
          <a:xfrm>
            <a:off x="251520" y="260648"/>
            <a:ext cx="2399541" cy="936104"/>
          </a:xfrm>
          <a:prstGeom prst="chevron">
            <a:avLst>
              <a:gd name="adj" fmla="val 30165"/>
            </a:avLst>
          </a:prstGeom>
          <a:solidFill>
            <a:schemeClr val="bg1">
              <a:lumMod val="85000"/>
            </a:schemeClr>
          </a:solidFill>
          <a:ln>
            <a:solidFill>
              <a:schemeClr val="accent3">
                <a:lumMod val="60000"/>
                <a:lumOff val="40000"/>
              </a:schemeClr>
            </a:solidFill>
          </a:ln>
          <a:effectLst/>
          <a:extLst/>
        </p:spPr>
        <p:txBody>
          <a:bodyPr wrap="none" anchor="ctr"/>
          <a:lstStyle/>
          <a:p>
            <a:pPr marL="174625" algn="ctr">
              <a:spcBef>
                <a:spcPct val="0"/>
              </a:spcBef>
            </a:pPr>
            <a:r>
              <a:rPr lang="pt-BR" altLang="en-US" sz="2400" b="1" dirty="0" smtClean="0">
                <a:solidFill>
                  <a:schemeClr val="tx1">
                    <a:lumMod val="75000"/>
                    <a:lumOff val="25000"/>
                  </a:schemeClr>
                </a:solidFill>
              </a:rPr>
              <a:t>Tipos de </a:t>
            </a:r>
            <a:endParaRPr lang="pt-BR" altLang="en-US" sz="2400" b="1" dirty="0">
              <a:solidFill>
                <a:schemeClr val="tx1">
                  <a:lumMod val="75000"/>
                  <a:lumOff val="25000"/>
                </a:schemeClr>
              </a:solidFill>
            </a:endParaRPr>
          </a:p>
          <a:p>
            <a:pPr marL="174625" algn="ctr">
              <a:spcBef>
                <a:spcPct val="0"/>
              </a:spcBef>
            </a:pPr>
            <a:r>
              <a:rPr lang="pt-BR" altLang="en-US" sz="2400" b="1" dirty="0" smtClean="0">
                <a:solidFill>
                  <a:schemeClr val="tx1">
                    <a:lumMod val="75000"/>
                    <a:lumOff val="25000"/>
                  </a:schemeClr>
                </a:solidFill>
              </a:rPr>
              <a:t>de riscos</a:t>
            </a:r>
            <a:endParaRPr lang="pt-BR" altLang="en-US" sz="2400" b="1" dirty="0">
              <a:solidFill>
                <a:schemeClr val="tx1">
                  <a:lumMod val="75000"/>
                  <a:lumOff val="25000"/>
                </a:schemeClr>
              </a:solidFill>
            </a:endParaRPr>
          </a:p>
        </p:txBody>
      </p:sp>
    </p:spTree>
    <p:extLst>
      <p:ext uri="{BB962C8B-B14F-4D97-AF65-F5344CB8AC3E}">
        <p14:creationId xmlns:p14="http://schemas.microsoft.com/office/powerpoint/2010/main" val="604247358"/>
      </p:ext>
    </p:extLst>
  </p:cSld>
  <p:clrMapOvr>
    <a:masterClrMapping/>
  </p:clrMapOvr>
  <p:transition>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e Onda">
  <a:themeElements>
    <a:clrScheme name="Forma de Onda">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Forma de 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rma de Ond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orma de Onda">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docProps/app.xml><?xml version="1.0" encoding="utf-8"?>
<Properties xmlns="http://schemas.openxmlformats.org/officeDocument/2006/extended-properties" xmlns:vt="http://schemas.openxmlformats.org/officeDocument/2006/docPropsVTypes">
  <Template/>
  <TotalTime>2282</TotalTime>
  <Words>2075</Words>
  <Application>Microsoft Office PowerPoint</Application>
  <PresentationFormat>Apresentação na tela (4:3)</PresentationFormat>
  <Paragraphs>601</Paragraphs>
  <Slides>27</Slides>
  <Notes>11</Notes>
  <HiddenSlides>0</HiddenSlides>
  <MMClips>0</MMClips>
  <ScaleCrop>false</ScaleCrop>
  <HeadingPairs>
    <vt:vector size="8" baseType="variant">
      <vt:variant>
        <vt:lpstr>Fontes usadas</vt:lpstr>
      </vt:variant>
      <vt:variant>
        <vt:i4>9</vt:i4>
      </vt:variant>
      <vt:variant>
        <vt:lpstr>Tema</vt:lpstr>
      </vt:variant>
      <vt:variant>
        <vt:i4>1</vt:i4>
      </vt:variant>
      <vt:variant>
        <vt:lpstr>Servidores OLE inseridos</vt:lpstr>
      </vt:variant>
      <vt:variant>
        <vt:i4>1</vt:i4>
      </vt:variant>
      <vt:variant>
        <vt:lpstr>Títulos de slides</vt:lpstr>
      </vt:variant>
      <vt:variant>
        <vt:i4>27</vt:i4>
      </vt:variant>
    </vt:vector>
  </HeadingPairs>
  <TitlesOfParts>
    <vt:vector size="38" baseType="lpstr">
      <vt:lpstr>Arial</vt:lpstr>
      <vt:lpstr>Calibri</vt:lpstr>
      <vt:lpstr>Candara</vt:lpstr>
      <vt:lpstr>Monotype Sorts</vt:lpstr>
      <vt:lpstr>Symbol</vt:lpstr>
      <vt:lpstr>Times New Roman</vt:lpstr>
      <vt:lpstr>Univers 45 Light</vt:lpstr>
      <vt:lpstr>Verdana</vt:lpstr>
      <vt:lpstr>Wingdings</vt:lpstr>
      <vt:lpstr>Forma de Onda</vt:lpstr>
      <vt:lpstr>Clip</vt:lpstr>
      <vt:lpstr>Apresentação do PowerPoint</vt:lpstr>
      <vt:lpstr>Estrutura do Processo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Matriz de risco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João Francisco - MarQ</dc:creator>
  <cp:lastModifiedBy>user</cp:lastModifiedBy>
  <cp:revision>389</cp:revision>
  <dcterms:created xsi:type="dcterms:W3CDTF">2013-08-29T17:19:23Z</dcterms:created>
  <dcterms:modified xsi:type="dcterms:W3CDTF">2022-04-06T00:49:18Z</dcterms:modified>
</cp:coreProperties>
</file>