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279085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58538" y="3469413"/>
            <a:ext cx="9144000" cy="172801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49829" y="5384666"/>
            <a:ext cx="9144000" cy="7527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432632" y="6416002"/>
            <a:ext cx="4107536" cy="441998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907110" y="2748779"/>
            <a:ext cx="4371975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31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51393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6314" y="1570534"/>
            <a:ext cx="10515600" cy="1015911"/>
          </a:xfrm>
        </p:spPr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586445"/>
            <a:ext cx="10515600" cy="4271555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324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75475" y="2624025"/>
            <a:ext cx="4371975" cy="4572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082940" y="6412953"/>
            <a:ext cx="4109060" cy="44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87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51393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65386"/>
            <a:ext cx="10515600" cy="1325563"/>
          </a:xfrm>
        </p:spPr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2690949"/>
            <a:ext cx="5181600" cy="3486014"/>
          </a:xfrm>
        </p:spPr>
        <p:txBody>
          <a:bodyPr/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2690949"/>
            <a:ext cx="5181600" cy="3486014"/>
          </a:xfrm>
        </p:spPr>
        <p:txBody>
          <a:bodyPr/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AAB9BB-F3C9-4A97-A3CE-029F97ACBCB5}" type="datetimeFigureOut">
              <a:rPr lang="pt-BR" smtClean="0"/>
              <a:t>31/03/2022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EFC199-7790-418C-9859-F4F05D430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1332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51447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1244691"/>
            <a:ext cx="10515600" cy="1325563"/>
          </a:xfrm>
        </p:spPr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214571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969623"/>
            <a:ext cx="5157787" cy="3220040"/>
          </a:xfrm>
        </p:spPr>
        <p:txBody>
          <a:bodyPr/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214571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969623"/>
            <a:ext cx="5183188" cy="3220040"/>
          </a:xfrm>
        </p:spPr>
        <p:txBody>
          <a:bodyPr/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AAB9BB-F3C9-4A97-A3CE-029F97ACBCB5}" type="datetimeFigureOut">
              <a:rPr lang="pt-BR" smtClean="0"/>
              <a:t>31/03/2022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EFC199-7790-418C-9859-F4F05D430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6738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513931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129086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2595153"/>
            <a:ext cx="10515600" cy="3581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8082940" y="6412953"/>
            <a:ext cx="4109060" cy="44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70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m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397" y="1351921"/>
            <a:ext cx="9733265" cy="5506079"/>
          </a:xfrm>
          <a:prstGeom prst="rect">
            <a:avLst/>
          </a:prstGeom>
        </p:spPr>
      </p:pic>
      <p:sp>
        <p:nvSpPr>
          <p:cNvPr id="22" name="CaixaDeTexto 21"/>
          <p:cNvSpPr txBox="1"/>
          <p:nvPr/>
        </p:nvSpPr>
        <p:spPr>
          <a:xfrm>
            <a:off x="10168502" y="5974219"/>
            <a:ext cx="23061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Gráfico criado por Esaú Aguiar e adaptado por Daniel Santana</a:t>
            </a:r>
            <a:endParaRPr lang="pt-BR" sz="1000" dirty="0"/>
          </a:p>
        </p:txBody>
      </p:sp>
      <p:sp>
        <p:nvSpPr>
          <p:cNvPr id="23" name="Divisa 22"/>
          <p:cNvSpPr/>
          <p:nvPr/>
        </p:nvSpPr>
        <p:spPr>
          <a:xfrm>
            <a:off x="10168502" y="3187585"/>
            <a:ext cx="437971" cy="970887"/>
          </a:xfrm>
          <a:prstGeom prst="chevron">
            <a:avLst/>
          </a:prstGeom>
          <a:gradFill flip="none" rotWithShape="1">
            <a:gsLst>
              <a:gs pos="0">
                <a:srgbClr val="2E75B6">
                  <a:shade val="30000"/>
                  <a:satMod val="115000"/>
                </a:srgbClr>
              </a:gs>
              <a:gs pos="22000">
                <a:srgbClr val="2E75B6">
                  <a:shade val="67500"/>
                  <a:satMod val="115000"/>
                </a:srgbClr>
              </a:gs>
              <a:gs pos="88000">
                <a:schemeClr val="bg1"/>
              </a:gs>
            </a:gsLst>
            <a:lin ang="10800000" scaled="1"/>
            <a:tileRect/>
          </a:gradFill>
          <a:ln>
            <a:solidFill>
              <a:srgbClr val="2E75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0552335" y="3134419"/>
            <a:ext cx="152958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200" dirty="0" smtClean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 </a:t>
            </a:r>
          </a:p>
          <a:p>
            <a:pPr algn="ctr"/>
            <a:r>
              <a:rPr lang="pt-BR" sz="3200" dirty="0" smtClean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Público</a:t>
            </a:r>
            <a:endParaRPr lang="pt-BR" sz="3200" dirty="0">
              <a:solidFill>
                <a:srgbClr val="2E75B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5"/>
          <p:cNvSpPr txBox="1"/>
          <p:nvPr/>
        </p:nvSpPr>
        <p:spPr>
          <a:xfrm>
            <a:off x="3342088" y="1261033"/>
            <a:ext cx="3150152" cy="707886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defTabSz="725530"/>
            <a:r>
              <a:rPr lang="pt-BR" sz="2000" b="1" spc="225" dirty="0" smtClean="0">
                <a:ln w="15875">
                  <a:noFill/>
                  <a:round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Líder </a:t>
            </a:r>
            <a:r>
              <a:rPr lang="pt-BR" sz="2000" b="1" spc="225" dirty="0" smtClean="0">
                <a:ln w="15875">
                  <a:noFill/>
                  <a:round/>
                </a:ln>
                <a:solidFill>
                  <a:srgbClr val="0052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GP e o </a:t>
            </a:r>
            <a:r>
              <a:rPr lang="pt-BR" sz="2000" b="1" spc="225" dirty="0">
                <a:ln w="15875">
                  <a:noFill/>
                  <a:round/>
                </a:ln>
                <a:solidFill>
                  <a:srgbClr val="0052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pt-BR" sz="2000" b="1" spc="225" dirty="0" smtClean="0">
                <a:ln w="15875">
                  <a:noFill/>
                  <a:round/>
                </a:ln>
                <a:solidFill>
                  <a:srgbClr val="0052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esempenho</a:t>
            </a:r>
            <a:endParaRPr lang="pt-BR" sz="2000" b="1" spc="225" dirty="0">
              <a:ln w="15875">
                <a:noFill/>
                <a:round/>
              </a:ln>
              <a:solidFill>
                <a:srgbClr val="0052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3802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18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Carina</dc:creator>
  <cp:lastModifiedBy>Esau Rodrigues de Aguiar Neto</cp:lastModifiedBy>
  <cp:revision>13</cp:revision>
  <dcterms:created xsi:type="dcterms:W3CDTF">2022-03-25T20:33:09Z</dcterms:created>
  <dcterms:modified xsi:type="dcterms:W3CDTF">2022-03-31T17:21:17Z</dcterms:modified>
</cp:coreProperties>
</file>